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Qubii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Duo USB-A iPhone iPad iOS Android 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自動バックアップ 容量不足解消 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iPhone15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対応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W25×D26×H28mm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全ての画像・動画データの正常なバックアップを保証するものではありませんので、予めご了承ください。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備考：インターフェース：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メス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USB3.1 Gen1 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オス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スロット：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microSD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スロット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iPhone</a:t>
            </a:r>
            <a:r>
              <a:rPr lang="ja-JP" altLang="en-US" sz="1600" dirty="0"/>
              <a:t>や</a:t>
            </a:r>
            <a:r>
              <a:rPr lang="en-US" altLang="ja-JP" sz="1600" dirty="0"/>
              <a:t>iPad</a:t>
            </a:r>
            <a:r>
              <a:rPr lang="ja-JP" altLang="en-US" sz="1600" dirty="0"/>
              <a:t>、</a:t>
            </a:r>
            <a:r>
              <a:rPr lang="en-US" altLang="ja-JP" sz="1600" dirty="0"/>
              <a:t>Android</a:t>
            </a:r>
            <a:r>
              <a:rPr lang="ja-JP" altLang="en-US" sz="1600" dirty="0"/>
              <a:t>にも対応可能な</a:t>
            </a:r>
            <a:r>
              <a:rPr lang="en-US" altLang="ja-JP" sz="1600" dirty="0"/>
              <a:t>USB-A</a:t>
            </a:r>
            <a:r>
              <a:rPr lang="ja-JP" altLang="en-US" sz="1600" dirty="0"/>
              <a:t>タイプの自動バックアップ。スマホの充電ケーブルと</a:t>
            </a:r>
            <a:r>
              <a:rPr lang="en-US" altLang="ja-JP" sz="1600" dirty="0"/>
              <a:t>AC</a:t>
            </a:r>
            <a:r>
              <a:rPr lang="ja-JP" altLang="en-US" sz="1600" dirty="0"/>
              <a:t>アダプターの間に</a:t>
            </a:r>
            <a:r>
              <a:rPr lang="en-US" altLang="ja-JP" sz="1600" dirty="0"/>
              <a:t>microSD</a:t>
            </a:r>
            <a:r>
              <a:rPr lang="ja-JP" altLang="en-US" sz="1600" dirty="0"/>
              <a:t>カードを入れたこれを繋ぐだけ！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4FD004C-E4D9-6AD7-9851-1718AE472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14" y="1410592"/>
            <a:ext cx="3492352" cy="34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131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2024-07-25T02:22:04Z</dcterms:modified>
</cp:coreProperties>
</file>