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タイマー付き コンセント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時間タイマー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分単位 アナログ式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W80×D42.5×H97mm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備考：定格電圧：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AC100V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50/60Hz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（周波数手動切り替え式）　動作方式：ギア駆動方式　機能：タイマー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常時通電切り替えスイッチ付き、通電ランプ付き　タイマー設定時間：最短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分（以降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分刻みに設定可能）タイマー設定誤差：最大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分以内（時刻ダイヤルの設定のずれ分）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使い勝手の良いアナログ式タイマー付きコンセント。</a:t>
            </a:r>
            <a:r>
              <a:rPr lang="en-US" altLang="ja-JP" sz="1600" dirty="0"/>
              <a:t>15</a:t>
            </a:r>
            <a:r>
              <a:rPr lang="ja-JP" altLang="en-US" sz="1600" dirty="0"/>
              <a:t>分単位で</a:t>
            </a:r>
            <a:r>
              <a:rPr lang="en-US" altLang="ja-JP" sz="1600" dirty="0"/>
              <a:t>24</a:t>
            </a:r>
            <a:r>
              <a:rPr lang="ja-JP" altLang="en-US" sz="1600" dirty="0"/>
              <a:t>時間設定が可能。指定した時間にオフにもオンにもできる使用で非常に便利。節電でエコにも繋がるアイテムです。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8C5F0710-86E8-339A-B04B-5720E39E5A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265" y="1366915"/>
            <a:ext cx="3620506" cy="362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1073</TotalTime>
  <Words>144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262</cp:revision>
  <cp:lastPrinted>2021-07-20T08:57:41Z</cp:lastPrinted>
  <dcterms:created xsi:type="dcterms:W3CDTF">2021-06-21T09:41:39Z</dcterms:created>
  <dcterms:modified xsi:type="dcterms:W3CDTF">2024-12-09T06:12:24Z</dcterms:modified>
</cp:coreProperties>
</file>