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電源タップ（</a:t>
            </a:r>
            <a:r>
              <a:rPr lang="en-US" altLang="ja-JP" sz="13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13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充電対応・</a:t>
            </a:r>
            <a:r>
              <a:rPr lang="en-US" altLang="ja-JP" sz="13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iPhone/</a:t>
            </a:r>
            <a:r>
              <a:rPr lang="ja-JP" altLang="en-US" sz="13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スマートフォン充電・雷ガード・木目調・</a:t>
            </a:r>
            <a:r>
              <a:rPr lang="en-US" altLang="ja-JP" sz="13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2m</a:t>
            </a:r>
            <a:r>
              <a:rPr lang="ja-JP" altLang="en-US" sz="13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・おしゃれ・インテリア・節電）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カラー展開：ライト木目・ダークブラウン木目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W280×D45×H26mm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付属品：面ファスナー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備考：コード：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VFF 1.8mm^2(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平方ミリメートル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)×2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心 仕上り外形寸法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4.2×7.6mm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定格出力：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DC5V/3.4A(2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ポート合計最大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プラグ：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（絶縁キャップ付きスイングプラグ）　差込口：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個口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ナチュラル系のインテリアによく馴染む木目調の電源タップ。</a:t>
            </a:r>
            <a:r>
              <a:rPr lang="en-US" altLang="ja-JP" sz="1600" dirty="0"/>
              <a:t>USB</a:t>
            </a:r>
            <a:r>
              <a:rPr lang="ja-JP" altLang="en-US" sz="1600" dirty="0"/>
              <a:t>ポートもふたつありますので、スマホやタブレットの充電も可能。ダークブラウンとライトの</a:t>
            </a:r>
            <a:r>
              <a:rPr lang="en-US" altLang="ja-JP" sz="1600" dirty="0"/>
              <a:t>2</a:t>
            </a:r>
            <a:r>
              <a:rPr lang="ja-JP" altLang="en-US" sz="1600" dirty="0"/>
              <a:t>色展開からお選びいただけます。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340BFF3F-8F60-1D5D-510E-CF23E5837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21" y="1408108"/>
            <a:ext cx="3641100" cy="364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737</TotalTime>
  <Words>158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2024-07-25T02:22:04Z</dcterms:modified>
</cp:coreProperties>
</file>