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65003" y="683871"/>
            <a:ext cx="7750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電源タップ </a:t>
            </a:r>
            <a:r>
              <a:rPr lang="en-US" altLang="ja-JP" sz="1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個口 回転式 </a:t>
            </a:r>
            <a:r>
              <a:rPr lang="en-US" altLang="ja-JP" sz="1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2P 2m USB2</a:t>
            </a:r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ポート付 </a:t>
            </a:r>
            <a:r>
              <a:rPr lang="en-US" altLang="ja-JP" sz="1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iPhone/iPad/</a:t>
            </a:r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スマホ</a:t>
            </a:r>
            <a:r>
              <a:rPr lang="en-US" altLang="ja-JP" sz="1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タブレット充電 集中スイッチ付 コンセントタップ コンパクト スイングプラグ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W82×D135×H30.5mm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（ケーブル含まず）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※AC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差込口に差したまま回転させることはできません。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備考：コード：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VFF 1.8mm^2(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平方ミリメートル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)×2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心 仕上り外形寸法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4.2×7.6mm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コード長：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ポート数：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　プラグ：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（絶縁キャップ付きスイングプラグ）　差込口：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個口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大きなアダプタを複数繋げたい場合に非常に重宝する、互いに干渉しにくい設計の電源タップ。さらに</a:t>
            </a:r>
            <a:r>
              <a:rPr lang="en-US" altLang="ja-JP" sz="1600" dirty="0"/>
              <a:t>USB</a:t>
            </a:r>
            <a:r>
              <a:rPr lang="ja-JP" altLang="en-US" sz="1600" dirty="0"/>
              <a:t>ポートもありスマホの充電も可能でマルチに使え、集中スイッチで一気にオンオフも可能！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B7F647F4-0D09-F984-E900-7F5F8E35D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75" y="1392912"/>
            <a:ext cx="3671046" cy="367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1021</TotalTime>
  <Words>157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2024-07-25T02:22:04Z</dcterms:modified>
</cp:coreProperties>
</file>