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07777"/>
          </a:xfrm>
          <a:prstGeom prst="rect">
            <a:avLst/>
          </a:prstGeom>
          <a:noFill/>
        </p:spPr>
        <p:txBody>
          <a:bodyPr wrap="square" rtlCol="0">
            <a:spAutoFit/>
          </a:bodyPr>
          <a:lstStyle/>
          <a:p>
            <a:pPr algn="ctr"/>
            <a:r>
              <a:rPr lang="ja-JP" altLang="en-US" sz="1400" dirty="0">
                <a:solidFill>
                  <a:schemeClr val="bg1"/>
                </a:solidFill>
                <a:latin typeface="Meiryo UI" panose="020B0604030504040204" pitchFamily="34" charset="-128"/>
                <a:ea typeface="Meiryo UI" panose="020B0604030504040204" pitchFamily="34" charset="-128"/>
              </a:rPr>
              <a:t>電源タップ マグネット付 </a:t>
            </a:r>
            <a:r>
              <a:rPr lang="en-US" altLang="ja-JP" sz="1400" dirty="0">
                <a:solidFill>
                  <a:schemeClr val="bg1"/>
                </a:solidFill>
                <a:latin typeface="Meiryo UI" panose="020B0604030504040204" pitchFamily="34" charset="-128"/>
                <a:ea typeface="Meiryo UI" panose="020B0604030504040204" pitchFamily="34" charset="-128"/>
              </a:rPr>
              <a:t>10</a:t>
            </a:r>
            <a:r>
              <a:rPr lang="ja-JP" altLang="en-US" sz="1400" dirty="0">
                <a:solidFill>
                  <a:schemeClr val="bg1"/>
                </a:solidFill>
                <a:latin typeface="Meiryo UI" panose="020B0604030504040204" pitchFamily="34" charset="-128"/>
                <a:ea typeface="Meiryo UI" panose="020B0604030504040204" pitchFamily="34" charset="-128"/>
              </a:rPr>
              <a:t>個口 ブレーカー 個別スイッチ付 一括集中スイッチ付 </a:t>
            </a:r>
            <a:r>
              <a:rPr lang="en-US" altLang="ja-JP" sz="1400" dirty="0">
                <a:solidFill>
                  <a:schemeClr val="bg1"/>
                </a:solidFill>
                <a:latin typeface="Meiryo UI" panose="020B0604030504040204" pitchFamily="34" charset="-128"/>
                <a:ea typeface="Meiryo UI" panose="020B0604030504040204" pitchFamily="34" charset="-128"/>
              </a:rPr>
              <a:t>3m </a:t>
            </a:r>
            <a:r>
              <a:rPr lang="ja-JP" altLang="en-US" sz="1400" dirty="0">
                <a:solidFill>
                  <a:schemeClr val="bg1"/>
                </a:solidFill>
                <a:latin typeface="Meiryo UI" panose="020B0604030504040204" pitchFamily="34" charset="-128"/>
                <a:ea typeface="Meiryo UI" panose="020B0604030504040204" pitchFamily="34" charset="-128"/>
              </a:rPr>
              <a:t>雷ガード</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カラー展開：ダークブラウン・ライト木目</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W288×D56×H35mm</a:t>
            </a:r>
            <a:r>
              <a:rPr lang="ja-JP" altLang="en-US" sz="900" dirty="0">
                <a:latin typeface="Meiryo UI" panose="020B0604030504040204" pitchFamily="34" charset="-128"/>
                <a:ea typeface="Meiryo UI" panose="020B0604030504040204" pitchFamily="34" charset="-128"/>
              </a:rPr>
              <a:t>（ケーブル除く）</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530g</a:t>
            </a:r>
            <a:r>
              <a:rPr lang="ja-JP" altLang="en-US" sz="900" dirty="0">
                <a:latin typeface="Meiryo UI" panose="020B0604030504040204" pitchFamily="34" charset="-128"/>
                <a:ea typeface="Meiryo UI" panose="020B0604030504040204" pitchFamily="34" charset="-128"/>
              </a:rPr>
              <a:t>（ケーブル含む）</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備考：プラグ：</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（絶縁キャップ付きスイングプラグ）　差込口：</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10</a:t>
            </a:r>
            <a:r>
              <a:rPr lang="ja-JP" altLang="en-US" sz="900" dirty="0">
                <a:latin typeface="Meiryo UI" panose="020B0604030504040204" pitchFamily="34" charset="-128"/>
                <a:ea typeface="Meiryo UI" panose="020B0604030504040204" pitchFamily="34" charset="-128"/>
              </a:rPr>
              <a:t>個口</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正面</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個口、側面</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個口</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　コード：</a:t>
            </a:r>
            <a:r>
              <a:rPr lang="en-US" altLang="ja-JP" sz="900" dirty="0">
                <a:latin typeface="Meiryo UI" panose="020B0604030504040204" pitchFamily="34" charset="-128"/>
                <a:ea typeface="Meiryo UI" panose="020B0604030504040204" pitchFamily="34" charset="-128"/>
              </a:rPr>
              <a:t>VFF 1.8mm</a:t>
            </a:r>
            <a:r>
              <a:rPr lang="ja-JP" altLang="en-US" sz="900" dirty="0">
                <a:latin typeface="Meiryo UI" panose="020B0604030504040204" pitchFamily="34" charset="-128"/>
                <a:ea typeface="Meiryo UI" panose="020B0604030504040204" pitchFamily="34" charset="-128"/>
              </a:rPr>
              <a:t>平方ミリメートル</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心、仕上がり外形寸法</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3.4×6.8mm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木目調のデザインが見た目にもお洒落な</a:t>
            </a:r>
            <a:r>
              <a:rPr lang="en-US" altLang="ja-JP" sz="1600" dirty="0"/>
              <a:t>10</a:t>
            </a:r>
            <a:r>
              <a:rPr lang="ja-JP" altLang="en-US" sz="1600" dirty="0"/>
              <a:t>個口電源タップ。ワークデスクや冷蔵庫の側面などに貼り付けられるマグネット仕様に加え、個別にも一括にもスイッチのオンオフが可能！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9" name="図 18">
            <a:extLst>
              <a:ext uri="{FF2B5EF4-FFF2-40B4-BE49-F238E27FC236}">
                <a16:creationId xmlns:a16="http://schemas.microsoft.com/office/drawing/2014/main" id="{9EBB7106-8E6B-7C6E-C4E6-544E5C64F9D2}"/>
              </a:ext>
            </a:extLst>
          </p:cNvPr>
          <p:cNvPicPr>
            <a:picLocks noChangeAspect="1"/>
          </p:cNvPicPr>
          <p:nvPr/>
        </p:nvPicPr>
        <p:blipFill>
          <a:blip r:embed="rId5"/>
          <a:stretch>
            <a:fillRect/>
          </a:stretch>
        </p:blipFill>
        <p:spPr>
          <a:xfrm>
            <a:off x="709624" y="1359586"/>
            <a:ext cx="3639030" cy="363903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931</TotalTime>
  <Words>143</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259</cp:revision>
  <cp:lastPrinted>2021-07-20T08:57:41Z</cp:lastPrinted>
  <dcterms:created xsi:type="dcterms:W3CDTF">2021-06-21T09:41:39Z</dcterms:created>
  <dcterms:modified xsi:type="dcterms:W3CDTF">2024-08-26T03:53:51Z</dcterms:modified>
</cp:coreProperties>
</file>