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07777"/>
          </a:xfrm>
          <a:prstGeom prst="rect">
            <a:avLst/>
          </a:prstGeom>
          <a:noFill/>
        </p:spPr>
        <p:txBody>
          <a:bodyPr wrap="square" rtlCol="0">
            <a:spAutoFit/>
          </a:bodyPr>
          <a:lstStyle/>
          <a:p>
            <a:pPr algn="ctr"/>
            <a:r>
              <a:rPr lang="ja-JP" altLang="en-US" sz="1400" dirty="0">
                <a:solidFill>
                  <a:schemeClr val="bg1"/>
                </a:solidFill>
                <a:latin typeface="Meiryo UI" panose="020B0604030504040204" pitchFamily="34" charset="-128"/>
                <a:ea typeface="Meiryo UI" panose="020B0604030504040204" pitchFamily="34" charset="-128"/>
              </a:rPr>
              <a:t>電源タップ 強力マグネット付 </a:t>
            </a:r>
            <a:r>
              <a:rPr lang="en-US" altLang="ja-JP" sz="1400" dirty="0">
                <a:solidFill>
                  <a:schemeClr val="bg1"/>
                </a:solidFill>
                <a:latin typeface="Meiryo UI" panose="020B0604030504040204" pitchFamily="34" charset="-128"/>
                <a:ea typeface="Meiryo UI" panose="020B0604030504040204" pitchFamily="34" charset="-128"/>
              </a:rPr>
              <a:t>10</a:t>
            </a:r>
            <a:r>
              <a:rPr lang="ja-JP" altLang="en-US" sz="1400" dirty="0">
                <a:solidFill>
                  <a:schemeClr val="bg1"/>
                </a:solidFill>
                <a:latin typeface="Meiryo UI" panose="020B0604030504040204" pitchFamily="34" charset="-128"/>
                <a:ea typeface="Meiryo UI" panose="020B0604030504040204" pitchFamily="34" charset="-128"/>
              </a:rPr>
              <a:t>個口 ブレーカー 個別スイッチ付 一括集中スイッチ付 </a:t>
            </a:r>
            <a:r>
              <a:rPr lang="en-US" altLang="ja-JP" sz="1400" dirty="0">
                <a:solidFill>
                  <a:schemeClr val="bg1"/>
                </a:solidFill>
                <a:latin typeface="Meiryo UI" panose="020B0604030504040204" pitchFamily="34" charset="-128"/>
                <a:ea typeface="Meiryo UI" panose="020B0604030504040204" pitchFamily="34" charset="-128"/>
              </a:rPr>
              <a:t>2m </a:t>
            </a:r>
            <a:r>
              <a:rPr lang="ja-JP" altLang="en-US" sz="1400" dirty="0">
                <a:solidFill>
                  <a:schemeClr val="bg1"/>
                </a:solidFill>
                <a:latin typeface="Meiryo UI" panose="020B0604030504040204" pitchFamily="34" charset="-128"/>
                <a:ea typeface="Meiryo UI" panose="020B0604030504040204" pitchFamily="34" charset="-128"/>
              </a:rPr>
              <a:t>雷ガード</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カラー展開：ホワイト</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W288×D56×H35mm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480g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個口</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正面</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個口、側面</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個口</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1.8mm</a:t>
            </a:r>
            <a:r>
              <a:rPr lang="ja-JP" altLang="en-US" sz="900" dirty="0">
                <a:latin typeface="Meiryo UI" panose="020B0604030504040204" pitchFamily="34" charset="-128"/>
                <a:ea typeface="Meiryo UI" panose="020B0604030504040204" pitchFamily="34" charset="-128"/>
              </a:rPr>
              <a:t>平方ミリメートル</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心、仕上がり外形寸法</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3.4×6.8mm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ワークデスクや冷蔵庫の側面などに貼り付けられるマグネット仕様のシンプルな</a:t>
            </a:r>
            <a:r>
              <a:rPr lang="en-US" altLang="ja-JP" sz="1600" dirty="0"/>
              <a:t>10</a:t>
            </a:r>
            <a:r>
              <a:rPr lang="ja-JP" altLang="en-US" sz="1600" dirty="0"/>
              <a:t>個口電源タップです。個別にスイッチを切ることも可能ですし一括でオンオフも出来、節電にも役立ちます。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7" name="図 16">
            <a:extLst>
              <a:ext uri="{FF2B5EF4-FFF2-40B4-BE49-F238E27FC236}">
                <a16:creationId xmlns:a16="http://schemas.microsoft.com/office/drawing/2014/main" id="{7496424B-EEAF-B575-27CD-A17C72A5C9D5}"/>
              </a:ext>
            </a:extLst>
          </p:cNvPr>
          <p:cNvPicPr>
            <a:picLocks noChangeAspect="1"/>
          </p:cNvPicPr>
          <p:nvPr/>
        </p:nvPicPr>
        <p:blipFill>
          <a:blip r:embed="rId5"/>
          <a:stretch>
            <a:fillRect/>
          </a:stretch>
        </p:blipFill>
        <p:spPr>
          <a:xfrm>
            <a:off x="702764" y="1331989"/>
            <a:ext cx="3695011" cy="369501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919</TotalTime>
  <Words>138</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2024-08-26T03:41:30Z</dcterms:modified>
</cp:coreProperties>
</file>