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電源タップ </a:t>
            </a:r>
            <a:r>
              <a:rPr lang="en-US" altLang="ja-JP" sz="2000" dirty="0">
                <a:solidFill>
                  <a:schemeClr val="bg1"/>
                </a:solidFill>
                <a:latin typeface="Meiryo UI" panose="020B0604030504040204" pitchFamily="34" charset="-128"/>
                <a:ea typeface="Meiryo UI" panose="020B0604030504040204" pitchFamily="34" charset="-128"/>
              </a:rPr>
              <a:t>4</a:t>
            </a:r>
            <a:r>
              <a:rPr lang="ja-JP" altLang="en-US" sz="2000" dirty="0">
                <a:solidFill>
                  <a:schemeClr val="bg1"/>
                </a:solidFill>
                <a:latin typeface="Meiryo UI" panose="020B0604030504040204" pitchFamily="34" charset="-128"/>
                <a:ea typeface="Meiryo UI" panose="020B0604030504040204" pitchFamily="34" charset="-128"/>
              </a:rPr>
              <a:t>個口 </a:t>
            </a:r>
            <a:r>
              <a:rPr lang="en-US" altLang="ja-JP" sz="2000" dirty="0">
                <a:solidFill>
                  <a:schemeClr val="bg1"/>
                </a:solidFill>
                <a:latin typeface="Meiryo UI" panose="020B0604030504040204" pitchFamily="34" charset="-128"/>
                <a:ea typeface="Meiryo UI" panose="020B0604030504040204" pitchFamily="34" charset="-128"/>
              </a:rPr>
              <a:t>2P </a:t>
            </a:r>
            <a:r>
              <a:rPr lang="ja-JP" altLang="en-US" sz="2000" dirty="0">
                <a:solidFill>
                  <a:schemeClr val="bg1"/>
                </a:solidFill>
                <a:latin typeface="Meiryo UI" panose="020B0604030504040204" pitchFamily="34" charset="-128"/>
                <a:ea typeface="Meiryo UI" panose="020B0604030504040204" pitchFamily="34" charset="-128"/>
              </a:rPr>
              <a:t>小型 コンパクト 雷ガード スイングプラグ</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カラー展開：ブラック・グレー</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W28×D20×H80mm</a:t>
            </a:r>
            <a:r>
              <a:rPr lang="ja-JP" altLang="en-US" sz="900" dirty="0">
                <a:latin typeface="Meiryo UI" panose="020B0604030504040204" pitchFamily="34" charset="-128"/>
                <a:ea typeface="Meiryo UI" panose="020B0604030504040204" pitchFamily="34" charset="-128"/>
              </a:rPr>
              <a:t>（プラグ部除く）</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（収納式スィングプラグ）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個口　絶縁キャップ：あり　差込口タイプ：ノーマルタイプ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4</a:t>
            </a:r>
            <a:r>
              <a:rPr lang="ja-JP" altLang="en-US" sz="1600" dirty="0"/>
              <a:t>方向から繋げられる</a:t>
            </a:r>
            <a:r>
              <a:rPr lang="en-US" altLang="ja-JP" sz="1600" dirty="0"/>
              <a:t>4</a:t>
            </a:r>
            <a:r>
              <a:rPr lang="ja-JP" altLang="en-US" sz="1600" dirty="0"/>
              <a:t>個口タイプの電源タップ。コンパクトなデザインのため持ち歩きにも便利で出張や旅行用としてもおすすめです。繋いでいる家電を雷から守る雷ガード付き！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839092B8-E852-2BE4-1205-E38066899DBA}"/>
              </a:ext>
            </a:extLst>
          </p:cNvPr>
          <p:cNvPicPr>
            <a:picLocks noChangeAspect="1"/>
          </p:cNvPicPr>
          <p:nvPr/>
        </p:nvPicPr>
        <p:blipFill>
          <a:blip r:embed="rId5"/>
          <a:stretch>
            <a:fillRect/>
          </a:stretch>
        </p:blipFill>
        <p:spPr>
          <a:xfrm>
            <a:off x="724120" y="1392350"/>
            <a:ext cx="3560088" cy="356008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TotalTime>
  <Words>112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2024-08-26T03:29:23Z</dcterms:modified>
</cp:coreProperties>
</file>