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電源タップ </a:t>
            </a:r>
            <a:r>
              <a:rPr lang="en-US" altLang="ja-JP" sz="1600" dirty="0">
                <a:solidFill>
                  <a:schemeClr val="bg1"/>
                </a:solidFill>
                <a:latin typeface="Meiryo UI" panose="020B0604030504040204" pitchFamily="34" charset="-128"/>
                <a:ea typeface="Meiryo UI" panose="020B0604030504040204" pitchFamily="34" charset="-128"/>
              </a:rPr>
              <a:t>3</a:t>
            </a:r>
            <a:r>
              <a:rPr lang="ja-JP" altLang="en-US" sz="1600" dirty="0">
                <a:solidFill>
                  <a:schemeClr val="bg1"/>
                </a:solidFill>
                <a:latin typeface="Meiryo UI" panose="020B0604030504040204" pitchFamily="34" charset="-128"/>
                <a:ea typeface="Meiryo UI" panose="020B0604030504040204" pitchFamily="34" charset="-128"/>
              </a:rPr>
              <a:t>個口 </a:t>
            </a:r>
            <a:r>
              <a:rPr lang="en-US" altLang="ja-JP" sz="1600" dirty="0">
                <a:solidFill>
                  <a:schemeClr val="bg1"/>
                </a:solidFill>
                <a:latin typeface="Meiryo UI" panose="020B0604030504040204" pitchFamily="34" charset="-128"/>
                <a:ea typeface="Meiryo UI" panose="020B0604030504040204" pitchFamily="34" charset="-128"/>
              </a:rPr>
              <a:t>2P 2m </a:t>
            </a:r>
            <a:r>
              <a:rPr lang="ja-JP" altLang="en-US" sz="16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カラー展開：ブラック・グレー</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W102×D41×H26mm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191g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19mm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a:t>
            </a:r>
            <a:r>
              <a:rPr lang="ja-JP" altLang="en-US" sz="900" dirty="0">
                <a:latin typeface="Meiryo UI" panose="020B0604030504040204" pitchFamily="34" charset="-128"/>
                <a:ea typeface="Meiryo UI" panose="020B0604030504040204" pitchFamily="34" charset="-128"/>
              </a:rPr>
              <a:t>　コード長：</a:t>
            </a:r>
            <a:r>
              <a:rPr lang="en-US" altLang="ja-JP" sz="900" dirty="0">
                <a:latin typeface="Meiryo UI" panose="020B0604030504040204" pitchFamily="34" charset="-128"/>
                <a:ea typeface="Meiryo UI" panose="020B0604030504040204" pitchFamily="34" charset="-128"/>
              </a:rPr>
              <a:t>2m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3</a:t>
            </a:r>
            <a:r>
              <a:rPr lang="ja-JP" altLang="en-US" sz="1600" dirty="0"/>
              <a:t>個口タイプのシンプルな電源タップですが、ワークデスクや冷蔵庫の側面などに貼り付けて使うことができるマグネット仕様が高ポイント！また雷から家電の故障を防ぐ雷ガード付きも◎！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A9B356EA-A14E-801C-EC1B-3CDDB1D070C2}"/>
              </a:ext>
            </a:extLst>
          </p:cNvPr>
          <p:cNvPicPr>
            <a:picLocks noChangeAspect="1"/>
          </p:cNvPicPr>
          <p:nvPr/>
        </p:nvPicPr>
        <p:blipFill>
          <a:blip r:embed="rId5"/>
          <a:stretch>
            <a:fillRect/>
          </a:stretch>
        </p:blipFill>
        <p:spPr>
          <a:xfrm>
            <a:off x="776311" y="1359682"/>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2024-08-26T02:42:41Z</dcterms:modified>
</cp:coreProperties>
</file>