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38554"/>
          </a:xfrm>
          <a:prstGeom prst="rect">
            <a:avLst/>
          </a:prstGeom>
          <a:noFill/>
        </p:spPr>
        <p:txBody>
          <a:bodyPr wrap="square" rtlCol="0">
            <a:spAutoFit/>
          </a:bodyPr>
          <a:lstStyle/>
          <a:p>
            <a:pPr algn="ctr"/>
            <a:r>
              <a:rPr lang="ja-JP" altLang="en-US" sz="1600" dirty="0">
                <a:solidFill>
                  <a:schemeClr val="bg1"/>
                </a:solidFill>
                <a:latin typeface="Meiryo UI" panose="020B0604030504040204" pitchFamily="34" charset="-128"/>
                <a:ea typeface="Meiryo UI" panose="020B0604030504040204" pitchFamily="34" charset="-128"/>
              </a:rPr>
              <a:t>電源タップ </a:t>
            </a:r>
            <a:r>
              <a:rPr lang="en-US" altLang="ja-JP" sz="1600" dirty="0">
                <a:solidFill>
                  <a:schemeClr val="bg1"/>
                </a:solidFill>
                <a:latin typeface="Meiryo UI" panose="020B0604030504040204" pitchFamily="34" charset="-128"/>
                <a:ea typeface="Meiryo UI" panose="020B0604030504040204" pitchFamily="34" charset="-128"/>
              </a:rPr>
              <a:t>6</a:t>
            </a:r>
            <a:r>
              <a:rPr lang="ja-JP" altLang="en-US" sz="1600" dirty="0">
                <a:solidFill>
                  <a:schemeClr val="bg1"/>
                </a:solidFill>
                <a:latin typeface="Meiryo UI" panose="020B0604030504040204" pitchFamily="34" charset="-128"/>
                <a:ea typeface="Meiryo UI" panose="020B0604030504040204" pitchFamily="34" charset="-128"/>
              </a:rPr>
              <a:t>個口 </a:t>
            </a:r>
            <a:r>
              <a:rPr lang="en-US" altLang="ja-JP" sz="1600" dirty="0">
                <a:solidFill>
                  <a:schemeClr val="bg1"/>
                </a:solidFill>
                <a:latin typeface="Meiryo UI" panose="020B0604030504040204" pitchFamily="34" charset="-128"/>
                <a:ea typeface="Meiryo UI" panose="020B0604030504040204" pitchFamily="34" charset="-128"/>
              </a:rPr>
              <a:t>2P 2m </a:t>
            </a:r>
            <a:r>
              <a:rPr lang="ja-JP" altLang="en-US" sz="1600" dirty="0">
                <a:solidFill>
                  <a:schemeClr val="bg1"/>
                </a:solidFill>
                <a:latin typeface="Meiryo UI" panose="020B0604030504040204" pitchFamily="34" charset="-128"/>
                <a:ea typeface="Meiryo UI" panose="020B0604030504040204" pitchFamily="34" charset="-128"/>
              </a:rPr>
              <a:t>マグネット 雷ガード シャッター スイングプラグ トラッキング予防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カラー展開：ブラック・グレー</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W182×D41×H26mm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243g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6</a:t>
            </a:r>
            <a:r>
              <a:rPr lang="ja-JP" altLang="en-US" sz="900" dirty="0">
                <a:latin typeface="Meiryo UI" panose="020B0604030504040204" pitchFamily="34" charset="-128"/>
                <a:ea typeface="Meiryo UI" panose="020B0604030504040204" pitchFamily="34" charset="-128"/>
              </a:rPr>
              <a:t>個口　差込口間隔：</a:t>
            </a:r>
            <a:r>
              <a:rPr lang="en-US" altLang="ja-JP" sz="900" dirty="0">
                <a:latin typeface="Meiryo UI" panose="020B0604030504040204" pitchFamily="34" charset="-128"/>
                <a:ea typeface="Meiryo UI" panose="020B0604030504040204" pitchFamily="34" charset="-128"/>
              </a:rPr>
              <a:t>13mm</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a:t>
            </a:r>
            <a:r>
              <a:rPr lang="ja-JP" altLang="en-US" sz="900" dirty="0">
                <a:latin typeface="Meiryo UI" panose="020B0604030504040204" pitchFamily="34" charset="-128"/>
                <a:ea typeface="Meiryo UI" panose="020B0604030504040204" pitchFamily="34" charset="-128"/>
              </a:rPr>
              <a:t>スケア（</a:t>
            </a:r>
            <a:r>
              <a:rPr lang="en-US" altLang="ja-JP" sz="900" dirty="0">
                <a:latin typeface="Meiryo UI" panose="020B0604030504040204" pitchFamily="34" charset="-128"/>
                <a:ea typeface="Meiryo UI" panose="020B0604030504040204" pitchFamily="34" charset="-128"/>
              </a:rPr>
              <a:t>SQ</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　仕上り外形寸法 約</a:t>
            </a:r>
            <a:r>
              <a:rPr lang="en-US" altLang="ja-JP" sz="900" dirty="0">
                <a:latin typeface="Meiryo UI" panose="020B0604030504040204" pitchFamily="34" charset="-128"/>
                <a:ea typeface="Meiryo UI" panose="020B0604030504040204" pitchFamily="34" charset="-128"/>
              </a:rPr>
              <a:t>3.4mm×6.8mm</a:t>
            </a:r>
            <a:r>
              <a:rPr lang="ja-JP" altLang="en-US" sz="900" dirty="0">
                <a:latin typeface="Meiryo UI" panose="020B0604030504040204" pitchFamily="34" charset="-128"/>
                <a:ea typeface="Meiryo UI" panose="020B0604030504040204" pitchFamily="34" charset="-128"/>
              </a:rPr>
              <a:t>　コード長：</a:t>
            </a:r>
            <a:r>
              <a:rPr lang="en-US" altLang="ja-JP" sz="900" dirty="0">
                <a:latin typeface="Meiryo UI" panose="020B0604030504040204" pitchFamily="34" charset="-128"/>
                <a:ea typeface="Meiryo UI" panose="020B0604030504040204" pitchFamily="34" charset="-128"/>
              </a:rPr>
              <a:t>2m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en-US" altLang="ja-JP" sz="1600" dirty="0"/>
              <a:t>6</a:t>
            </a:r>
            <a:r>
              <a:rPr lang="ja-JP" altLang="en-US" sz="1600" dirty="0"/>
              <a:t>個口タイプのシンプルな電源タップですが、ワークデスクや冷蔵庫の側面などに貼り付けて使うことができるマグネット仕様が高ポイント！また雷から家電の故障を防ぐ雷ガード付きも◎！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8" name="図 7">
            <a:extLst>
              <a:ext uri="{FF2B5EF4-FFF2-40B4-BE49-F238E27FC236}">
                <a16:creationId xmlns:a16="http://schemas.microsoft.com/office/drawing/2014/main" id="{909A9EB0-9093-9127-91E3-C2484157CAB0}"/>
              </a:ext>
            </a:extLst>
          </p:cNvPr>
          <p:cNvPicPr>
            <a:picLocks noChangeAspect="1"/>
          </p:cNvPicPr>
          <p:nvPr/>
        </p:nvPicPr>
        <p:blipFill>
          <a:blip r:embed="rId5"/>
          <a:stretch>
            <a:fillRect/>
          </a:stretch>
        </p:blipFill>
        <p:spPr>
          <a:xfrm>
            <a:off x="660331" y="1344147"/>
            <a:ext cx="3706777" cy="370677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835</TotalTime>
  <Words>139</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254</cp:revision>
  <cp:lastPrinted>2021-07-20T08:57:41Z</cp:lastPrinted>
  <dcterms:created xsi:type="dcterms:W3CDTF">2021-06-21T09:41:39Z</dcterms:created>
  <dcterms:modified xsi:type="dcterms:W3CDTF">2024-08-26T02:17:24Z</dcterms:modified>
</cp:coreProperties>
</file>