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電源タップ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個口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2m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雷ガード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アダプタ対応 マグネット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カラー展開：ダークブラウン・ライトブラウン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W336×D31×H24mm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備考：コード長：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プラグ：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（絶縁キャップ付きスイングプラグ）　差込口：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個口　コード：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VFF 1.8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スケア（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SQ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心　仕上り外形寸法 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3.4mm×6.8mm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</a:t>
            </a:r>
            <a:r>
              <a:rPr lang="ja-JP" altLang="en-US" sz="1600" dirty="0"/>
              <a:t>方向から効率よく差せる</a:t>
            </a:r>
            <a:r>
              <a:rPr lang="en-US" altLang="ja-JP" sz="1600" dirty="0"/>
              <a:t>8</a:t>
            </a:r>
            <a:r>
              <a:rPr lang="ja-JP" altLang="en-US" sz="1600" dirty="0"/>
              <a:t>個口タイプの電源タップ。木目調デザインが見た目にもオシャレな上、マグネット仕様でワークデスクや冷蔵庫の側面などに貼り付けて使うことが可能です。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D768FEF-2378-34A6-E7BE-6CDD787ED9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381" y="1390820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</TotalTime>
  <Words>122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2024-08-26T03:16:32Z</dcterms:modified>
</cp:coreProperties>
</file>