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電源タップ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付き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iPhone/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スマートフォン充電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個口 </a:t>
            </a:r>
            <a:r>
              <a:rPr lang="en-US" altLang="ja-JP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2m AC</a:t>
            </a:r>
            <a:r>
              <a:rPr lang="ja-JP" altLang="en-US" sz="16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アダプタ対応 マグネット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カラー展開：ダークブラウン・ライトブラウン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W240×D31×H24mm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備考：コード長：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出力：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DC5V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3.4A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（合計）　ポート数：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 A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プラグ：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（絶縁キャップ付きスイングプラグ）　差込口：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個口　コード：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VFF 1.8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スケア（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SQ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心　仕上り外形寸法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3.4mm×6.8mm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AC×5</a:t>
            </a:r>
            <a:r>
              <a:rPr lang="ja-JP" altLang="en-US" sz="1600" dirty="0"/>
              <a:t>、</a:t>
            </a:r>
            <a:r>
              <a:rPr lang="en-US" altLang="ja-JP" sz="1600" dirty="0"/>
              <a:t>USB×2</a:t>
            </a:r>
            <a:r>
              <a:rPr lang="ja-JP" altLang="en-US" sz="1600" dirty="0"/>
              <a:t>タイプで</a:t>
            </a:r>
            <a:r>
              <a:rPr lang="en-US" altLang="ja-JP" sz="1600" dirty="0"/>
              <a:t>3</a:t>
            </a:r>
            <a:r>
              <a:rPr lang="ja-JP" altLang="en-US" sz="1600" dirty="0"/>
              <a:t>方向から効率よく差せる電源タップ。木目調デザインが見た目にもオシャレな上、マグネット仕様でワークデスクや冷蔵庫の側面などに貼り付けて使うことが可能。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474E144-0803-ADD0-2235-2C720B244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25" y="1401122"/>
            <a:ext cx="3621645" cy="36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145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2024-07-25T02:22:05Z</dcterms:modified>
</cp:coreProperties>
</file>