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2024/8/26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307777"/>
          </a:xfrm>
          <a:prstGeom prst="rect">
            <a:avLst/>
          </a:prstGeom>
          <a:noFill/>
        </p:spPr>
        <p:txBody>
          <a:bodyPr wrap="square" rtlCol="0">
            <a:spAutoFit/>
          </a:bodyPr>
          <a:lstStyle/>
          <a:p>
            <a:pPr algn="ctr"/>
            <a:r>
              <a:rPr lang="ja-JP" altLang="en-US" sz="1400" dirty="0">
                <a:solidFill>
                  <a:schemeClr val="bg1"/>
                </a:solidFill>
                <a:latin typeface="Meiryo UI" panose="020B0604030504040204" pitchFamily="34" charset="-128"/>
                <a:ea typeface="Meiryo UI" panose="020B0604030504040204" pitchFamily="34" charset="-128"/>
              </a:rPr>
              <a:t>電源タップ </a:t>
            </a:r>
            <a:r>
              <a:rPr lang="en-US" altLang="ja-JP" sz="1400" dirty="0">
                <a:solidFill>
                  <a:schemeClr val="bg1"/>
                </a:solidFill>
                <a:latin typeface="Meiryo UI" panose="020B0604030504040204" pitchFamily="34" charset="-128"/>
                <a:ea typeface="Meiryo UI" panose="020B0604030504040204" pitchFamily="34" charset="-128"/>
              </a:rPr>
              <a:t>4</a:t>
            </a:r>
            <a:r>
              <a:rPr lang="ja-JP" altLang="en-US" sz="1400" dirty="0">
                <a:solidFill>
                  <a:schemeClr val="bg1"/>
                </a:solidFill>
                <a:latin typeface="Meiryo UI" panose="020B0604030504040204" pitchFamily="34" charset="-128"/>
                <a:ea typeface="Meiryo UI" panose="020B0604030504040204" pitchFamily="34" charset="-128"/>
              </a:rPr>
              <a:t>個口 </a:t>
            </a:r>
            <a:r>
              <a:rPr lang="en-US" altLang="ja-JP" sz="1400" dirty="0">
                <a:solidFill>
                  <a:schemeClr val="bg1"/>
                </a:solidFill>
                <a:latin typeface="Meiryo UI" panose="020B0604030504040204" pitchFamily="34" charset="-128"/>
                <a:ea typeface="Meiryo UI" panose="020B0604030504040204" pitchFamily="34" charset="-128"/>
              </a:rPr>
              <a:t>2P 2m </a:t>
            </a:r>
            <a:r>
              <a:rPr lang="ja-JP" altLang="en-US" sz="1400" dirty="0">
                <a:solidFill>
                  <a:schemeClr val="bg1"/>
                </a:solidFill>
                <a:latin typeface="Meiryo UI" panose="020B0604030504040204" pitchFamily="34" charset="-128"/>
                <a:ea typeface="Meiryo UI" panose="020B0604030504040204" pitchFamily="34" charset="-128"/>
              </a:rPr>
              <a:t>マグネット 雷ガード シャッター スイングプラグ トラッキング予防</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1064010"/>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カラー展開：ダークブラウン・ライトブラウン</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W136×D41×H26mm</a:t>
            </a:r>
            <a:r>
              <a:rPr lang="ja-JP" altLang="en-US" sz="900" dirty="0">
                <a:latin typeface="Meiryo UI" panose="020B0604030504040204" pitchFamily="34" charset="-128"/>
                <a:ea typeface="Meiryo UI" panose="020B0604030504040204" pitchFamily="34" charset="-128"/>
              </a:rPr>
              <a:t>（ケーブル除く）</a:t>
            </a:r>
          </a:p>
          <a:p>
            <a:r>
              <a:rPr lang="ja-JP" altLang="en-US" sz="900" dirty="0">
                <a:latin typeface="Meiryo UI" panose="020B0604030504040204" pitchFamily="34" charset="-128"/>
                <a:ea typeface="Meiryo UI" panose="020B0604030504040204" pitchFamily="34" charset="-128"/>
              </a:rPr>
              <a:t>重量：約</a:t>
            </a:r>
            <a:r>
              <a:rPr lang="en-US" altLang="ja-JP" sz="900" dirty="0">
                <a:latin typeface="Meiryo UI" panose="020B0604030504040204" pitchFamily="34" charset="-128"/>
                <a:ea typeface="Meiryo UI" panose="020B0604030504040204" pitchFamily="34" charset="-128"/>
              </a:rPr>
              <a:t>215g</a:t>
            </a:r>
          </a:p>
          <a:p>
            <a:r>
              <a:rPr lang="ja-JP" altLang="en-US" sz="900" dirty="0">
                <a:latin typeface="Meiryo UI" panose="020B0604030504040204" pitchFamily="34" charset="-128"/>
                <a:ea typeface="Meiryo UI" panose="020B0604030504040204" pitchFamily="34" charset="-128"/>
              </a:rPr>
              <a:t>生産国：中国</a:t>
            </a:r>
          </a:p>
          <a:p>
            <a:r>
              <a:rPr lang="ja-JP" altLang="en-US" sz="900" dirty="0">
                <a:latin typeface="Meiryo UI" panose="020B0604030504040204" pitchFamily="34" charset="-128"/>
                <a:ea typeface="Meiryo UI" panose="020B0604030504040204" pitchFamily="34" charset="-128"/>
              </a:rPr>
              <a:t>備考：コード長：</a:t>
            </a:r>
            <a:r>
              <a:rPr lang="en-US" altLang="ja-JP" sz="900" dirty="0">
                <a:latin typeface="Meiryo UI" panose="020B0604030504040204" pitchFamily="34" charset="-128"/>
                <a:ea typeface="Meiryo UI" panose="020B0604030504040204" pitchFamily="34" charset="-128"/>
              </a:rPr>
              <a:t>2m</a:t>
            </a:r>
            <a:r>
              <a:rPr lang="ja-JP" altLang="en-US" sz="900" dirty="0">
                <a:latin typeface="Meiryo UI" panose="020B0604030504040204" pitchFamily="34" charset="-128"/>
                <a:ea typeface="Meiryo UI" panose="020B0604030504040204" pitchFamily="34" charset="-128"/>
              </a:rPr>
              <a:t>　プラグ：</a:t>
            </a:r>
            <a:r>
              <a:rPr lang="en-US" altLang="ja-JP" sz="900" dirty="0">
                <a:latin typeface="Meiryo UI" panose="020B0604030504040204" pitchFamily="34" charset="-128"/>
                <a:ea typeface="Meiryo UI" panose="020B0604030504040204" pitchFamily="34" charset="-128"/>
              </a:rPr>
              <a:t>2P</a:t>
            </a:r>
            <a:r>
              <a:rPr lang="ja-JP" altLang="en-US" sz="900" dirty="0">
                <a:latin typeface="Meiryo UI" panose="020B0604030504040204" pitchFamily="34" charset="-128"/>
                <a:ea typeface="Meiryo UI" panose="020B0604030504040204" pitchFamily="34" charset="-128"/>
              </a:rPr>
              <a:t>（絶縁キャップ付きスイングプラグ）　差込口：</a:t>
            </a:r>
            <a:r>
              <a:rPr lang="en-US" altLang="ja-JP" sz="900" dirty="0">
                <a:latin typeface="Meiryo UI" panose="020B0604030504040204" pitchFamily="34" charset="-128"/>
                <a:ea typeface="Meiryo UI" panose="020B0604030504040204" pitchFamily="34" charset="-128"/>
              </a:rPr>
              <a:t>2P</a:t>
            </a:r>
            <a:r>
              <a:rPr lang="ja-JP" altLang="en-US" sz="900" dirty="0">
                <a:latin typeface="Meiryo UI" panose="020B0604030504040204" pitchFamily="34" charset="-128"/>
                <a:ea typeface="Meiryo UI" panose="020B0604030504040204" pitchFamily="34" charset="-128"/>
              </a:rPr>
              <a:t>・</a:t>
            </a:r>
            <a:r>
              <a:rPr lang="en-US" altLang="ja-JP" sz="900" dirty="0">
                <a:latin typeface="Meiryo UI" panose="020B0604030504040204" pitchFamily="34" charset="-128"/>
                <a:ea typeface="Meiryo UI" panose="020B0604030504040204" pitchFamily="34" charset="-128"/>
              </a:rPr>
              <a:t>4</a:t>
            </a:r>
            <a:r>
              <a:rPr lang="ja-JP" altLang="en-US" sz="900" dirty="0">
                <a:latin typeface="Meiryo UI" panose="020B0604030504040204" pitchFamily="34" charset="-128"/>
                <a:ea typeface="Meiryo UI" panose="020B0604030504040204" pitchFamily="34" charset="-128"/>
              </a:rPr>
              <a:t>個口　差込口間隔：</a:t>
            </a:r>
            <a:r>
              <a:rPr lang="en-US" altLang="ja-JP" sz="900" dirty="0">
                <a:latin typeface="Meiryo UI" panose="020B0604030504040204" pitchFamily="34" charset="-128"/>
                <a:ea typeface="Meiryo UI" panose="020B0604030504040204" pitchFamily="34" charset="-128"/>
              </a:rPr>
              <a:t>19mm</a:t>
            </a:r>
            <a:r>
              <a:rPr lang="ja-JP" altLang="en-US" sz="900" dirty="0">
                <a:latin typeface="Meiryo UI" panose="020B0604030504040204" pitchFamily="34" charset="-128"/>
                <a:ea typeface="Meiryo UI" panose="020B0604030504040204" pitchFamily="34" charset="-128"/>
              </a:rPr>
              <a:t>　コード：</a:t>
            </a:r>
            <a:r>
              <a:rPr lang="en-US" altLang="ja-JP" sz="900" dirty="0">
                <a:latin typeface="Meiryo UI" panose="020B0604030504040204" pitchFamily="34" charset="-128"/>
                <a:ea typeface="Meiryo UI" panose="020B0604030504040204" pitchFamily="34" charset="-128"/>
              </a:rPr>
              <a:t>VFF 1.8</a:t>
            </a:r>
            <a:r>
              <a:rPr lang="ja-JP" altLang="en-US" sz="900" dirty="0">
                <a:latin typeface="Meiryo UI" panose="020B0604030504040204" pitchFamily="34" charset="-128"/>
                <a:ea typeface="Meiryo UI" panose="020B0604030504040204" pitchFamily="34" charset="-128"/>
              </a:rPr>
              <a:t>スケア（</a:t>
            </a:r>
            <a:r>
              <a:rPr lang="en-US" altLang="ja-JP" sz="900" dirty="0">
                <a:latin typeface="Meiryo UI" panose="020B0604030504040204" pitchFamily="34" charset="-128"/>
                <a:ea typeface="Meiryo UI" panose="020B0604030504040204" pitchFamily="34" charset="-128"/>
              </a:rPr>
              <a:t>SQ</a:t>
            </a:r>
            <a:r>
              <a:rPr lang="ja-JP" altLang="en-US" sz="900" dirty="0">
                <a:latin typeface="Meiryo UI" panose="020B0604030504040204" pitchFamily="34" charset="-128"/>
                <a:ea typeface="Meiryo UI" panose="020B0604030504040204" pitchFamily="34" charset="-128"/>
              </a:rPr>
              <a:t>）</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心　仕上り外形寸法 約</a:t>
            </a:r>
            <a:r>
              <a:rPr lang="en-US" altLang="ja-JP" sz="900" dirty="0">
                <a:latin typeface="Meiryo UI" panose="020B0604030504040204" pitchFamily="34" charset="-128"/>
                <a:ea typeface="Meiryo UI" panose="020B0604030504040204" pitchFamily="34" charset="-128"/>
              </a:rPr>
              <a:t>3.4mm×6.8mm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en-US" altLang="ja-JP" sz="1600" dirty="0"/>
              <a:t>4</a:t>
            </a:r>
            <a:r>
              <a:rPr lang="ja-JP" altLang="en-US" sz="1600" dirty="0"/>
              <a:t>個口タイプのシンプルな電源タップですが木目調が見た目にもオシャレな上、マグネット仕様でワークデスクや冷蔵庫の側面などに貼り付けて使うことが可能。さらに雷ガード付きも◎！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4" name="図 23">
            <a:extLst>
              <a:ext uri="{FF2B5EF4-FFF2-40B4-BE49-F238E27FC236}">
                <a16:creationId xmlns:a16="http://schemas.microsoft.com/office/drawing/2014/main" id="{5CCA1C1B-BB75-AAE5-6953-6386CBF75695}"/>
              </a:ext>
            </a:extLst>
          </p:cNvPr>
          <p:cNvPicPr>
            <a:picLocks noChangeAspect="1"/>
          </p:cNvPicPr>
          <p:nvPr/>
        </p:nvPicPr>
        <p:blipFill>
          <a:blip r:embed="rId5"/>
          <a:stretch>
            <a:fillRect/>
          </a:stretch>
        </p:blipFill>
        <p:spPr>
          <a:xfrm>
            <a:off x="677177" y="1325389"/>
            <a:ext cx="3758358" cy="3758358"/>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1020</TotalTime>
  <Words>139</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261</cp:revision>
  <cp:lastPrinted>2021-07-20T08:57:41Z</cp:lastPrinted>
  <dcterms:created xsi:type="dcterms:W3CDTF">2021-06-21T09:41:39Z</dcterms:created>
  <dcterms:modified xsi:type="dcterms:W3CDTF">2024-08-26T05:22:35Z</dcterms:modified>
</cp:coreProperties>
</file>