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冷却プレート付 ポータブルファン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カラー展開：ダークブラウン木目・ライトブラウン木目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W350×D45×H26mm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460g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生産国：中国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備考：プラグ：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（絶縁キャップ付きスイングプラグ） 差込口：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個口（シャッター付き） コード長：約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触るとひんやり冷たく気持ちが良い冷却プレート付きが高ポイントな、ポータブルファンです。コンパクトサイズで持ち歩きにも便利な上、</a:t>
            </a:r>
            <a:r>
              <a:rPr lang="en-US" altLang="ja-JP" sz="1600" dirty="0"/>
              <a:t>USB</a:t>
            </a:r>
            <a:r>
              <a:rPr lang="ja-JP" altLang="en-US" sz="1600" dirty="0"/>
              <a:t>充電式で経済的なところも◎！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EB26BF0-7C15-13A2-2BDC-D096397FB6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893" y="1496155"/>
            <a:ext cx="3538311" cy="353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569</TotalTime>
  <Words>100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2024-07-25T02:22:06Z</dcterms:modified>
</cp:coreProperties>
</file>