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ワットメーター付電源タップ　ワットモニター ワットメーター ワットチェッカー 節電 消費電力計 検電器 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個口 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1.5m 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個別スイッチ 雷ガード マグネット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W330×D50×H27mm(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本体のみ）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414g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 ：コード長：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1.5m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コード：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VFF 1.8mm^2(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平方ミリメートル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心 仕上がり外形寸法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4.3×7.6mm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プラグ：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（絶縁キャップ付きスイングプラグ）差込口：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個口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リアルタイムで消費電力を確認できるデジタルメーターに加え、個別スイッチ付きのため節電対策には非常に有効な、</a:t>
            </a:r>
            <a:r>
              <a:rPr lang="en-US" altLang="ja-JP" sz="1600" dirty="0"/>
              <a:t>6</a:t>
            </a:r>
            <a:r>
              <a:rPr lang="ja-JP" altLang="en-US" sz="1600" dirty="0"/>
              <a:t>個口タイプの電源タップ。生活家電の使い方の見直しにもおすすめです。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47A67D40-492D-4A54-7970-674EE53BF4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308" y="1337368"/>
            <a:ext cx="3750096" cy="375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1069</TotalTime>
  <Words>135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2024-08-26T06:11:38Z</dcterms:modified>
</cp:coreProperties>
</file>