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2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ee9a3f9409_2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ee9a3f9409_2_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dist="508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サンワサプライ 人感センサー付きLEDライト（LEDライト・人感センサー・AC電源・屋内用）</a:t>
            </a:r>
            <a:endParaRPr sz="1200" i="0" u="none" strike="noStrike" cap="none" dirty="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ABS樹脂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約W65×D16×H146.5mm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本体重量/約97g、ホルダー重量/約50g</a:t>
            </a:r>
            <a:r>
              <a:rPr lang="ja-JP" altLang="en-US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中国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連続使用時間：ヘッドライト/約1.6時間、フロントライト/約3時間</a:t>
            </a:r>
            <a:endParaRPr lang="en-US" altLang="ja"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使用可能時間：約30,000時間（寿命時間）充電時間：約32〜50時間 </a:t>
            </a:r>
            <a:endParaRPr lang="en-US" altLang="ja"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※</a:t>
            </a: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お買い上げ時や長時間未使用の場合は、50時間程かかります。 </a:t>
            </a:r>
            <a:endParaRPr dirty="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dash"/>
            <a:miter lim="8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人の動きを自動で感知して点灯してくれるシンプルな人感センサーLEDライト。夜中にトイレに行く際などに便利です。コンセントに差すだけで誰でも簡単に設置できる点も高ポイント。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rgbClr val="1F386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画面に合わせる (16:9)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Simple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KILAMEK119</cp:lastModifiedBy>
  <cp:revision>1</cp:revision>
  <dcterms:modified xsi:type="dcterms:W3CDTF">2026-06-15T08:58:42Z</dcterms:modified>
</cp:coreProperties>
</file>