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サンワサプライ 人感センサー付きLEDライト（LEDライト・AC電源・屋内用・薄型・小型・ナイトライト）</a:t>
            </a:r>
            <a:endParaRPr sz="1100" i="0" u="none" strike="noStrike" cap="none" dirty="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ABS樹脂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約W65×D20×H54mm（ACプラグ部分の除く）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約33g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使用可能時間：約30,000時間（寿命時間） ■LED数：3粒（導光板使用）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邪魔になりにくい薄型タイプの人感センサー付きLEDライト。特に工事などをする必要もなく、コンセントに差すだけで誰でも簡単に使い始められます。明暗センサーで昼間や自動に消灯。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画面に合わせる (16:9)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2026-06-16T00:20:08Z</dcterms:modified>
</cp:coreProperties>
</file>