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756" y="17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269304"/>
          </a:xfrm>
          <a:prstGeom prst="rect">
            <a:avLst/>
          </a:prstGeom>
          <a:noFill/>
        </p:spPr>
        <p:txBody>
          <a:bodyPr wrap="square" rtlCol="0">
            <a:spAutoFit/>
          </a:bodyPr>
          <a:lstStyle/>
          <a:p>
            <a:pPr algn="ctr"/>
            <a:r>
              <a:rPr lang="en-US" altLang="ja-JP" sz="1150" dirty="0">
                <a:solidFill>
                  <a:schemeClr val="bg1"/>
                </a:solidFill>
                <a:latin typeface="Meiryo UI" panose="020B0604030504040204" pitchFamily="34" charset="-128"/>
                <a:ea typeface="Meiryo UI" panose="020B0604030504040204" pitchFamily="34" charset="-128"/>
              </a:rPr>
              <a:t>LED</a:t>
            </a:r>
            <a:r>
              <a:rPr lang="ja-JP" altLang="en-US" sz="1150" dirty="0">
                <a:solidFill>
                  <a:schemeClr val="bg1"/>
                </a:solidFill>
                <a:latin typeface="Meiryo UI" panose="020B0604030504040204" pitchFamily="34" charset="-128"/>
                <a:ea typeface="Meiryo UI" panose="020B0604030504040204" pitchFamily="34" charset="-128"/>
              </a:rPr>
              <a:t>懐中電灯（</a:t>
            </a:r>
            <a:r>
              <a:rPr lang="en-US" altLang="ja-JP" sz="1150" dirty="0">
                <a:solidFill>
                  <a:schemeClr val="bg1"/>
                </a:solidFill>
                <a:latin typeface="Meiryo UI" panose="020B0604030504040204" pitchFamily="34" charset="-128"/>
                <a:ea typeface="Meiryo UI" panose="020B0604030504040204" pitchFamily="34" charset="-128"/>
              </a:rPr>
              <a:t>USB</a:t>
            </a:r>
            <a:r>
              <a:rPr lang="ja-JP" altLang="en-US" sz="1150" dirty="0">
                <a:solidFill>
                  <a:schemeClr val="bg1"/>
                </a:solidFill>
                <a:latin typeface="Meiryo UI" panose="020B0604030504040204" pitchFamily="34" charset="-128"/>
                <a:ea typeface="Meiryo UI" panose="020B0604030504040204" pitchFamily="34" charset="-128"/>
              </a:rPr>
              <a:t>充電式・防水・</a:t>
            </a:r>
            <a:r>
              <a:rPr lang="en-US" altLang="ja-JP" sz="1150" dirty="0">
                <a:solidFill>
                  <a:schemeClr val="bg1"/>
                </a:solidFill>
                <a:latin typeface="Meiryo UI" panose="020B0604030504040204" pitchFamily="34" charset="-128"/>
                <a:ea typeface="Meiryo UI" panose="020B0604030504040204" pitchFamily="34" charset="-128"/>
              </a:rPr>
              <a:t>IPX4</a:t>
            </a:r>
            <a:r>
              <a:rPr lang="ja-JP" altLang="en-US" sz="1150" dirty="0">
                <a:solidFill>
                  <a:schemeClr val="bg1"/>
                </a:solidFill>
                <a:latin typeface="Meiryo UI" panose="020B0604030504040204" pitchFamily="34" charset="-128"/>
                <a:ea typeface="Meiryo UI" panose="020B0604030504040204" pitchFamily="34" charset="-128"/>
              </a:rPr>
              <a:t>・最大</a:t>
            </a:r>
            <a:r>
              <a:rPr lang="en-US" altLang="ja-JP" sz="1150" dirty="0">
                <a:solidFill>
                  <a:schemeClr val="bg1"/>
                </a:solidFill>
                <a:latin typeface="Meiryo UI" panose="020B0604030504040204" pitchFamily="34" charset="-128"/>
                <a:ea typeface="Meiryo UI" panose="020B0604030504040204" pitchFamily="34" charset="-128"/>
              </a:rPr>
              <a:t>180</a:t>
            </a:r>
            <a:r>
              <a:rPr lang="ja-JP" altLang="en-US" sz="1150" dirty="0">
                <a:solidFill>
                  <a:schemeClr val="bg1"/>
                </a:solidFill>
                <a:latin typeface="Meiryo UI" panose="020B0604030504040204" pitchFamily="34" charset="-128"/>
                <a:ea typeface="Meiryo UI" panose="020B0604030504040204" pitchFamily="34" charset="-128"/>
              </a:rPr>
              <a:t>ルーメン・小型・ハンディライト・</a:t>
            </a:r>
            <a:r>
              <a:rPr lang="en-US" altLang="ja-JP" sz="1150" dirty="0">
                <a:solidFill>
                  <a:schemeClr val="bg1"/>
                </a:solidFill>
                <a:latin typeface="Meiryo UI" panose="020B0604030504040204" pitchFamily="34" charset="-128"/>
                <a:ea typeface="Meiryo UI" panose="020B0604030504040204" pitchFamily="34" charset="-128"/>
              </a:rPr>
              <a:t>COB</a:t>
            </a:r>
            <a:r>
              <a:rPr lang="ja-JP" altLang="en-US" sz="1150" dirty="0">
                <a:solidFill>
                  <a:schemeClr val="bg1"/>
                </a:solidFill>
                <a:latin typeface="Meiryo UI" panose="020B0604030504040204" pitchFamily="34" charset="-128"/>
                <a:ea typeface="Meiryo UI" panose="020B0604030504040204" pitchFamily="34" charset="-128"/>
              </a:rPr>
              <a:t>チップ・マグネット・吊り下げフック内蔵）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W26×D113?125×H32mm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114g</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LED</a:t>
            </a:r>
            <a:r>
              <a:rPr lang="ja-JP" altLang="en-US" sz="900" dirty="0">
                <a:latin typeface="Meiryo UI" panose="020B0604030504040204" pitchFamily="34" charset="-128"/>
                <a:ea typeface="Meiryo UI" panose="020B0604030504040204" pitchFamily="34" charset="-128"/>
              </a:rPr>
              <a:t>レンズ直径：約</a:t>
            </a:r>
            <a:r>
              <a:rPr lang="en-US" altLang="ja-JP" sz="900" dirty="0">
                <a:latin typeface="Meiryo UI" panose="020B0604030504040204" pitchFamily="34" charset="-128"/>
                <a:ea typeface="Meiryo UI" panose="020B0604030504040204" pitchFamily="34" charset="-128"/>
              </a:rPr>
              <a:t>17mm </a:t>
            </a:r>
            <a:r>
              <a:rPr lang="ja-JP" altLang="en-US" sz="900" dirty="0">
                <a:latin typeface="Meiryo UI" panose="020B0604030504040204" pitchFamily="34" charset="-128"/>
                <a:ea typeface="Meiryo UI" panose="020B0604030504040204" pitchFamily="34" charset="-128"/>
              </a:rPr>
              <a:t>点灯時間：最大約</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時間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満充電の場合 充電時間：約</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持ち歩きやすいコンパクトサイズながら最大</a:t>
            </a:r>
            <a:r>
              <a:rPr lang="en-US" altLang="ja-JP" sz="1600" dirty="0"/>
              <a:t>180</a:t>
            </a:r>
            <a:r>
              <a:rPr lang="ja-JP" altLang="en-US" sz="1600" dirty="0"/>
              <a:t>ルーメンでとても明るいハンディライト。スチール面に貼り付けられるマグネット仕様で作業用としても重宝しますし、防災グッズとしても◎！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97B24308-1051-5F8D-1CDD-22C1893D6FE9}"/>
              </a:ext>
            </a:extLst>
          </p:cNvPr>
          <p:cNvPicPr>
            <a:picLocks noChangeAspect="1"/>
          </p:cNvPicPr>
          <p:nvPr/>
        </p:nvPicPr>
        <p:blipFill>
          <a:blip r:embed="rId5"/>
          <a:stretch>
            <a:fillRect/>
          </a:stretch>
        </p:blipFill>
        <p:spPr>
          <a:xfrm>
            <a:off x="680266" y="1394130"/>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TotalTime>
  <Words>118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2024-07-25T02:22:06Z</dcterms:modified>
</cp:coreProperties>
</file>