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3" d="100"/>
          <a:sy n="83" d="100"/>
        </p:scale>
        <p:origin x="150" y="84"/>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2024/11/18</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2024/11/18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2024/11/18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2024/11/18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2024/11/18</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523220"/>
          </a:xfrm>
          <a:prstGeom prst="rect">
            <a:avLst/>
          </a:prstGeom>
          <a:noFill/>
        </p:spPr>
        <p:txBody>
          <a:bodyPr wrap="square" rtlCol="0">
            <a:spAutoFit/>
          </a:bodyPr>
          <a:lstStyle/>
          <a:p>
            <a:pPr algn="ctr"/>
            <a:r>
              <a:rPr lang="ja-JP" altLang="en-US" sz="1400" dirty="0">
                <a:solidFill>
                  <a:schemeClr val="bg1"/>
                </a:solidFill>
                <a:latin typeface="Meiryo UI" panose="020B0604030504040204" pitchFamily="34" charset="-128"/>
                <a:ea typeface="Meiryo UI" panose="020B0604030504040204" pitchFamily="34" charset="-128"/>
              </a:rPr>
              <a:t>ペン型</a:t>
            </a:r>
            <a:r>
              <a:rPr lang="en-US" altLang="ja-JP" sz="1400" dirty="0">
                <a:solidFill>
                  <a:schemeClr val="bg1"/>
                </a:solidFill>
                <a:latin typeface="Meiryo UI" panose="020B0604030504040204" pitchFamily="34" charset="-128"/>
                <a:ea typeface="Meiryo UI" panose="020B0604030504040204" pitchFamily="34" charset="-128"/>
              </a:rPr>
              <a:t>LED</a:t>
            </a:r>
            <a:r>
              <a:rPr lang="ja-JP" altLang="en-US" sz="1400" dirty="0">
                <a:solidFill>
                  <a:schemeClr val="bg1"/>
                </a:solidFill>
                <a:latin typeface="Meiryo UI" panose="020B0604030504040204" pitchFamily="34" charset="-128"/>
                <a:ea typeface="Meiryo UI" panose="020B0604030504040204" pitchFamily="34" charset="-128"/>
              </a:rPr>
              <a:t>ライト（</a:t>
            </a:r>
            <a:r>
              <a:rPr lang="en-US" altLang="ja-JP" sz="1400" dirty="0">
                <a:solidFill>
                  <a:schemeClr val="bg1"/>
                </a:solidFill>
                <a:latin typeface="Meiryo UI" panose="020B0604030504040204" pitchFamily="34" charset="-128"/>
                <a:ea typeface="Meiryo UI" panose="020B0604030504040204" pitchFamily="34" charset="-128"/>
              </a:rPr>
              <a:t>LED</a:t>
            </a:r>
            <a:r>
              <a:rPr lang="ja-JP" altLang="en-US" sz="1400" dirty="0">
                <a:solidFill>
                  <a:schemeClr val="bg1"/>
                </a:solidFill>
                <a:latin typeface="Meiryo UI" panose="020B0604030504040204" pitchFamily="34" charset="-128"/>
                <a:ea typeface="Meiryo UI" panose="020B0604030504040204" pitchFamily="34" charset="-128"/>
              </a:rPr>
              <a:t>懐中電灯・</a:t>
            </a:r>
            <a:r>
              <a:rPr lang="en-US" altLang="ja-JP" sz="1400" dirty="0">
                <a:solidFill>
                  <a:schemeClr val="bg1"/>
                </a:solidFill>
                <a:latin typeface="Meiryo UI" panose="020B0604030504040204" pitchFamily="34" charset="-128"/>
                <a:ea typeface="Meiryo UI" panose="020B0604030504040204" pitchFamily="34" charset="-128"/>
              </a:rPr>
              <a:t>USB</a:t>
            </a:r>
            <a:r>
              <a:rPr lang="ja-JP" altLang="en-US" sz="1400" dirty="0">
                <a:solidFill>
                  <a:schemeClr val="bg1"/>
                </a:solidFill>
                <a:latin typeface="Meiryo UI" panose="020B0604030504040204" pitchFamily="34" charset="-128"/>
                <a:ea typeface="Meiryo UI" panose="020B0604030504040204" pitchFamily="34" charset="-128"/>
              </a:rPr>
              <a:t>充電式・マグネット内蔵クリップ・最大</a:t>
            </a:r>
            <a:r>
              <a:rPr lang="en-US" altLang="ja-JP" sz="1400" dirty="0">
                <a:solidFill>
                  <a:schemeClr val="bg1"/>
                </a:solidFill>
                <a:latin typeface="Meiryo UI" panose="020B0604030504040204" pitchFamily="34" charset="-128"/>
                <a:ea typeface="Meiryo UI" panose="020B0604030504040204" pitchFamily="34" charset="-128"/>
              </a:rPr>
              <a:t>300</a:t>
            </a:r>
            <a:r>
              <a:rPr lang="ja-JP" altLang="en-US" sz="1400" dirty="0">
                <a:solidFill>
                  <a:schemeClr val="bg1"/>
                </a:solidFill>
                <a:latin typeface="Meiryo UI" panose="020B0604030504040204" pitchFamily="34" charset="-128"/>
                <a:ea typeface="Meiryo UI" panose="020B0604030504040204" pitchFamily="34" charset="-128"/>
              </a:rPr>
              <a:t>ルーメン・ハンディーライト・</a:t>
            </a:r>
            <a:r>
              <a:rPr lang="en-US" altLang="ja-JP" sz="1400" dirty="0">
                <a:solidFill>
                  <a:schemeClr val="bg1"/>
                </a:solidFill>
                <a:latin typeface="Meiryo UI" panose="020B0604030504040204" pitchFamily="34" charset="-128"/>
                <a:ea typeface="Meiryo UI" panose="020B0604030504040204" pitchFamily="34" charset="-128"/>
              </a:rPr>
              <a:t>COB</a:t>
            </a:r>
            <a:r>
              <a:rPr lang="ja-JP" altLang="en-US" sz="1400" dirty="0">
                <a:solidFill>
                  <a:schemeClr val="bg1"/>
                </a:solidFill>
                <a:latin typeface="Meiryo UI" panose="020B0604030504040204" pitchFamily="34" charset="-128"/>
                <a:ea typeface="Meiryo UI" panose="020B0604030504040204" pitchFamily="34" charset="-128"/>
              </a:rPr>
              <a:t>チップ） </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1064010"/>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素材：アルミニウム</a:t>
            </a:r>
          </a:p>
          <a:p>
            <a:r>
              <a:rPr lang="ja-JP" altLang="en-US" sz="900" dirty="0">
                <a:latin typeface="Meiryo UI" panose="020B0604030504040204" pitchFamily="34" charset="-128"/>
                <a:ea typeface="Meiryo UI" panose="020B0604030504040204" pitchFamily="34" charset="-128"/>
              </a:rPr>
              <a:t>サイズ：約</a:t>
            </a:r>
            <a:r>
              <a:rPr lang="en-US" altLang="ja-JP" sz="900" dirty="0">
                <a:latin typeface="Meiryo UI" panose="020B0604030504040204" pitchFamily="34" charset="-128"/>
                <a:ea typeface="Meiryo UI" panose="020B0604030504040204" pitchFamily="34" charset="-128"/>
              </a:rPr>
              <a:t>W22.5×D17.5×H171.5mm</a:t>
            </a:r>
          </a:p>
          <a:p>
            <a:r>
              <a:rPr lang="ja-JP" altLang="en-US" sz="900" dirty="0">
                <a:latin typeface="Meiryo UI" panose="020B0604030504040204" pitchFamily="34" charset="-128"/>
                <a:ea typeface="Meiryo UI" panose="020B0604030504040204" pitchFamily="34" charset="-128"/>
              </a:rPr>
              <a:t>重量：約</a:t>
            </a:r>
            <a:r>
              <a:rPr lang="en-US" altLang="ja-JP" sz="900" dirty="0">
                <a:latin typeface="Meiryo UI" panose="020B0604030504040204" pitchFamily="34" charset="-128"/>
                <a:ea typeface="Meiryo UI" panose="020B0604030504040204" pitchFamily="34" charset="-128"/>
              </a:rPr>
              <a:t>53g</a:t>
            </a:r>
          </a:p>
          <a:p>
            <a:r>
              <a:rPr lang="ja-JP" altLang="en-US" sz="900" dirty="0">
                <a:latin typeface="Meiryo UI" panose="020B0604030504040204" pitchFamily="34" charset="-128"/>
                <a:ea typeface="Meiryo UI" panose="020B0604030504040204" pitchFamily="34" charset="-128"/>
              </a:rPr>
              <a:t>生産国：中国</a:t>
            </a:r>
          </a:p>
          <a:p>
            <a:r>
              <a:rPr lang="ja-JP" altLang="en-US" sz="900" dirty="0">
                <a:latin typeface="Meiryo UI" panose="020B0604030504040204" pitchFamily="34" charset="-128"/>
                <a:ea typeface="Meiryo UI" panose="020B0604030504040204" pitchFamily="34" charset="-128"/>
              </a:rPr>
              <a:t>備考：</a:t>
            </a:r>
            <a:r>
              <a:rPr lang="en-US" altLang="ja-JP" sz="900" dirty="0">
                <a:latin typeface="Meiryo UI" panose="020B0604030504040204" pitchFamily="34" charset="-128"/>
                <a:ea typeface="Meiryo UI" panose="020B0604030504040204" pitchFamily="34" charset="-128"/>
              </a:rPr>
              <a:t>LED</a:t>
            </a:r>
            <a:r>
              <a:rPr lang="ja-JP" altLang="en-US" sz="900" dirty="0">
                <a:latin typeface="Meiryo UI" panose="020B0604030504040204" pitchFamily="34" charset="-128"/>
                <a:ea typeface="Meiryo UI" panose="020B0604030504040204" pitchFamily="34" charset="-128"/>
              </a:rPr>
              <a:t>電源：</a:t>
            </a:r>
            <a:r>
              <a:rPr lang="en-US" altLang="ja-JP" sz="900" dirty="0">
                <a:latin typeface="Meiryo UI" panose="020B0604030504040204" pitchFamily="34" charset="-128"/>
                <a:ea typeface="Meiryo UI" panose="020B0604030504040204" pitchFamily="34" charset="-128"/>
              </a:rPr>
              <a:t>USB</a:t>
            </a:r>
            <a:r>
              <a:rPr lang="ja-JP" altLang="en-US" sz="900" dirty="0">
                <a:latin typeface="Meiryo UI" panose="020B0604030504040204" pitchFamily="34" charset="-128"/>
                <a:ea typeface="Meiryo UI" panose="020B0604030504040204" pitchFamily="34" charset="-128"/>
              </a:rPr>
              <a:t>給電 点灯時間：最大約</a:t>
            </a:r>
            <a:r>
              <a:rPr lang="en-US" altLang="ja-JP" sz="900" dirty="0">
                <a:latin typeface="Meiryo UI" panose="020B0604030504040204" pitchFamily="34" charset="-128"/>
                <a:ea typeface="Meiryo UI" panose="020B0604030504040204" pitchFamily="34" charset="-128"/>
              </a:rPr>
              <a:t>2.5</a:t>
            </a:r>
            <a:r>
              <a:rPr lang="ja-JP" altLang="en-US" sz="900" dirty="0">
                <a:latin typeface="Meiryo UI" panose="020B0604030504040204" pitchFamily="34" charset="-128"/>
                <a:ea typeface="Meiryo UI" panose="020B0604030504040204" pitchFamily="34" charset="-128"/>
              </a:rPr>
              <a:t>時間　</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満充電の場合 充電時間：約</a:t>
            </a:r>
            <a:r>
              <a:rPr lang="en-US" altLang="ja-JP" sz="900" dirty="0">
                <a:latin typeface="Meiryo UI" panose="020B0604030504040204" pitchFamily="34" charset="-128"/>
                <a:ea typeface="Meiryo UI" panose="020B0604030504040204" pitchFamily="34" charset="-128"/>
              </a:rPr>
              <a:t>3</a:t>
            </a:r>
            <a:r>
              <a:rPr lang="ja-JP" altLang="en-US" sz="900" dirty="0">
                <a:latin typeface="Meiryo UI" panose="020B0604030504040204" pitchFamily="34" charset="-128"/>
                <a:ea typeface="Meiryo UI" panose="020B0604030504040204" pitchFamily="34" charset="-128"/>
              </a:rPr>
              <a:t>時間 バッテリー：リチウムポリマー電池 バッテリー容量：</a:t>
            </a:r>
            <a:r>
              <a:rPr lang="en-US" altLang="ja-JP" sz="900" dirty="0">
                <a:latin typeface="Meiryo UI" panose="020B0604030504040204" pitchFamily="34" charset="-128"/>
                <a:ea typeface="Meiryo UI" panose="020B0604030504040204" pitchFamily="34" charset="-128"/>
              </a:rPr>
              <a:t>750mAh </a:t>
            </a:r>
            <a:r>
              <a:rPr lang="ja-JP" altLang="en-US" sz="900" dirty="0">
                <a:latin typeface="Meiryo UI" panose="020B0604030504040204" pitchFamily="34" charset="-128"/>
                <a:ea typeface="Meiryo UI" panose="020B0604030504040204" pitchFamily="34" charset="-128"/>
              </a:rPr>
              <a:t>バッテリー使用回数：約</a:t>
            </a:r>
            <a:r>
              <a:rPr lang="en-US" altLang="ja-JP" sz="900" dirty="0">
                <a:latin typeface="Meiryo UI" panose="020B0604030504040204" pitchFamily="34" charset="-128"/>
                <a:ea typeface="Meiryo UI" panose="020B0604030504040204" pitchFamily="34" charset="-128"/>
              </a:rPr>
              <a:t>500</a:t>
            </a:r>
            <a:r>
              <a:rPr lang="ja-JP" altLang="en-US" sz="900" dirty="0">
                <a:latin typeface="Meiryo UI" panose="020B0604030504040204" pitchFamily="34" charset="-128"/>
                <a:ea typeface="Meiryo UI" panose="020B0604030504040204" pitchFamily="34" charset="-128"/>
              </a:rPr>
              <a:t>回の充放電 </a:t>
            </a: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dirty="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2227919"/>
          </a:xfrm>
          <a:prstGeom prst="rect">
            <a:avLst/>
          </a:prstGeom>
          <a:noFill/>
        </p:spPr>
        <p:txBody>
          <a:bodyPr wrap="square" lIns="0" tIns="46800" rIns="0" spcCol="360000" rtlCol="0">
            <a:spAutoFit/>
          </a:bodyPr>
          <a:lstStyle/>
          <a:p>
            <a:pPr>
              <a:lnSpc>
                <a:spcPts val="2400"/>
              </a:lnSpc>
            </a:pPr>
            <a:r>
              <a:rPr lang="ja-JP" altLang="en-US" sz="1600" dirty="0"/>
              <a:t>クリップで取り付けたりマグネットで貼り付けたりと様々な使い方が可能なペン型の</a:t>
            </a:r>
            <a:r>
              <a:rPr lang="en-US" altLang="ja-JP" sz="1600" dirty="0"/>
              <a:t>LED</a:t>
            </a:r>
            <a:r>
              <a:rPr lang="ja-JP" altLang="en-US" sz="1600" dirty="0"/>
              <a:t>ライトです。側面は最大</a:t>
            </a:r>
            <a:r>
              <a:rPr lang="en-US" altLang="ja-JP" sz="1600" dirty="0"/>
              <a:t>300</a:t>
            </a:r>
            <a:r>
              <a:rPr lang="ja-JP" altLang="en-US" sz="1600" dirty="0"/>
              <a:t>ルーメンと照射は非常に明るいため防災用としても作業用としてもおすすめ。 </a:t>
            </a: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39" name="図 38">
            <a:extLst>
              <a:ext uri="{FF2B5EF4-FFF2-40B4-BE49-F238E27FC236}">
                <a16:creationId xmlns:a16="http://schemas.microsoft.com/office/drawing/2014/main" id="{F166A99D-F857-E7FB-27A4-2190F9757E79}"/>
              </a:ext>
            </a:extLst>
          </p:cNvPr>
          <p:cNvPicPr>
            <a:picLocks noChangeAspect="1"/>
          </p:cNvPicPr>
          <p:nvPr/>
        </p:nvPicPr>
        <p:blipFill>
          <a:blip r:embed="rId5"/>
          <a:stretch>
            <a:fillRect/>
          </a:stretch>
        </p:blipFill>
        <p:spPr>
          <a:xfrm>
            <a:off x="754274" y="1453752"/>
            <a:ext cx="3541612" cy="3541612"/>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1114</TotalTime>
  <Words>137</Words>
  <Application>Microsoft Office PowerPoint</Application>
  <PresentationFormat>画面に合わせる (4:3)</PresentationFormat>
  <Paragraphs>15</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267</cp:revision>
  <cp:lastPrinted>2021-07-20T08:57:41Z</cp:lastPrinted>
  <dcterms:created xsi:type="dcterms:W3CDTF">2021-06-21T09:41:39Z</dcterms:created>
  <dcterms:modified xsi:type="dcterms:W3CDTF">2024-11-18T08:49:58Z</dcterms:modified>
</cp:coreProperties>
</file>