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人感センサー付きLEDライト（屋外・ソーラー充電・防水防塵）</a:t>
            </a:r>
            <a:endParaRPr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約W153×D49×H105mm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約214g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付属品 : タッピングネジ×2本、アンカー×2個</a:t>
            </a:r>
            <a:r>
              <a:rPr lang="ja-JP" altLang="en-US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電源：リチウムイオンバッテリー(1500mAh)※PSE認証済 連続使用時間：約2.5時間 バッテリー容量：1500mAh 充電時間：約8時間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配線工事が不要でつまりは電気代も一切かからないソーラー充電式のLEDライトです。防水防塵タイプのため、外壁などに取り付けて使用することが可能。防犯アイテムとしてもおすすめです。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画面に合わせる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2026-06-16T03:13:03Z</dcterms:modified>
</cp:coreProperties>
</file>