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LED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作業灯（乾電池式・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LED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部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360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度回転・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IPX4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・防滴・屋外・アウトドア・最大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350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ルーメン・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COB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チップ・マグネット・フック内蔵）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W131×D48×H57mm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135g(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乾電池を除く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LED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寿命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25000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　連続使用時間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　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単三乾電池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別売り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スチール面にマグネットで貼り付けたり、フックなどに引っ掛けて使用することが可能な</a:t>
            </a:r>
            <a:r>
              <a:rPr lang="en-US" altLang="ja-JP" sz="1600" dirty="0"/>
              <a:t>LED</a:t>
            </a:r>
            <a:r>
              <a:rPr lang="ja-JP" altLang="en-US" sz="1600" dirty="0"/>
              <a:t>作業灯です。</a:t>
            </a:r>
            <a:r>
              <a:rPr lang="en-US" altLang="ja-JP" sz="1600" dirty="0"/>
              <a:t>3</a:t>
            </a:r>
            <a:r>
              <a:rPr lang="ja-JP" altLang="en-US" sz="1600" dirty="0"/>
              <a:t>段階の明るさ調整が可能な上、照射方向を</a:t>
            </a:r>
            <a:r>
              <a:rPr lang="en-US" altLang="ja-JP" sz="1600" dirty="0"/>
              <a:t>360</a:t>
            </a:r>
            <a:r>
              <a:rPr lang="ja-JP" altLang="en-US" sz="1600" dirty="0"/>
              <a:t>度回転させられる点も高ポイント！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867C90A-6606-D45C-0EE0-5BFED3BCBF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3" y="1400329"/>
            <a:ext cx="3522477" cy="352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791</TotalTime>
  <Words>138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2024-11-19T01:22:10Z</dcterms:modified>
</cp:coreProperties>
</file>