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4"/>
  </p:notesMasterIdLst>
  <p:sldIdLst>
    <p:sldId id="256" r:id="rId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14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g3ee9a3f9409_2_7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3ee9a3f9409_2_7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dist="508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2"/>
          <p:cNvSpPr>
            <a:spLocks noGrp="1"/>
          </p:cNvSpPr>
          <p:nvPr>
            <p:ph type="pic" idx="2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2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 dirty="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サンワサプライ クリップ式LEDデスクライト（ライトスタンド・充電式・フレキシブルアーム・リングライト・丸型LED・3段階調光・3段階調色・24灯・最大400ルーメン・マグネット・タッチセンサー）</a:t>
            </a:r>
            <a:endParaRPr sz="1000" i="0" u="none" strike="noStrike" cap="none" dirty="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0" bIns="468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台座・LED部筐体/ABS樹脂、アーム/PVC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約W90×D120×H492mm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重量 : 約250g</a:t>
            </a:r>
            <a:r>
              <a:rPr lang="ja-JP" altLang="en-US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　</a:t>
            </a: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生産国 : 中国</a:t>
            </a:r>
            <a:endParaRPr sz="9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光源：昼白色と電球色 電源：内蔵リチウムイオンバッテリー 連続使用時間：約4時間 充電時間：約4時間※満充電時には、LEDが赤色点灯から緑色点灯に変わります。 ケーブル長：約1m </a:t>
            </a:r>
            <a:endParaRPr dirty="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w="9525" cap="flat" cmpd="sng">
            <a:solidFill>
              <a:srgbClr val="757070"/>
            </a:solidFill>
            <a:prstDash val="dash"/>
            <a:miter lim="8000"/>
            <a:headEnd type="none" w="sm" len="sm"/>
            <a:tailEnd type="none" w="sm" len="sm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no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 dirty="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明るさと調色を3段階変えられる充電式でコードレスなLEDデスクライト。そのままデスク上に置いて使用するのはもちろん、クリップ留めで使うことも可能でフレキシブルアームも◎！ </a:t>
            </a:r>
            <a:endParaRPr sz="1200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w="19050" cap="flat" cmpd="sng">
            <a:solidFill>
              <a:srgbClr val="1F3864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w="19050" cap="flat" cmpd="sng">
              <a:solidFill>
                <a:srgbClr val="1F3864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w="19050" cap="flat" cmpd="sng">
            <a:solidFill>
              <a:srgbClr val="757070"/>
            </a:solidFill>
            <a:prstDash val="solid"/>
            <a:miter lim="8000"/>
            <a:headEnd type="none" w="sm" len="sm"/>
            <a:tailEnd type="none" w="sm" len="sm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6800" rIns="0" bIns="45700" anchor="t" anchorCtr="0">
            <a:spAutoFit/>
          </a:bodyPr>
          <a:lstStyle/>
          <a:p>
            <a:pPr marL="0" marR="0" lvl="0" indent="0" algn="l" rtl="0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</Words>
  <Application>Microsoft Office PowerPoint</Application>
  <PresentationFormat>画面に合わせる (16:9)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Arial</vt:lpstr>
      <vt:lpstr>Calibri</vt:lpstr>
      <vt:lpstr>Simple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KILAMEK119</cp:lastModifiedBy>
  <cp:revision>1</cp:revision>
  <dcterms:modified xsi:type="dcterms:W3CDTF">2026-06-16T03:20:27Z</dcterms:modified>
</cp:coreProperties>
</file>