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首掛け式LED ネックライト LED懐中電灯 USB充電式 防水規格IPX4 最大約120ルーメン 角度調整 マグネット</a:t>
            </a:r>
            <a:endParaRPr sz="12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ABS樹脂、PS、スチール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約W230×D130×H30mm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約120g</a:t>
            </a:r>
            <a:r>
              <a:rPr lang="ja-JP" altLang="en-US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国 : 中国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連続使用時間：約3〜4時間 バッテリー容量：500mAh(LEDライト1個あたり） 充電時間：約4時間(LEDライト1個あたり）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夜間トレーニングや暗所での作業にとっても役立つ、首にかけて使うタイプのLEDネックライトです。角度調整も可能な上、防水性にも優れているため急な雨などにも安心です。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画面に合わせる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2026-06-16T03:26:21Z</dcterms:modified>
</cp:coreProperties>
</file>