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0" r:id="rId1"/>
    <p:sldMasterId id="2147483671" r:id="rId2"/>
  </p:sldMasterIdLst>
  <p:notesMasterIdLst>
    <p:notesMasterId r:id="rId4"/>
  </p:notesMasterIdLst>
  <p:sldIdLst>
    <p:sldId id="256" r:id="rId3"/>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114" y="4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Google Shape;128;g3ee9a3f9409_2_7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29" name="Google Shape;129;g3ee9a3f9409_2_7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0" name="Google Shape;130;g3ee9a3f9409_2_7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ltLang="ja"/>
              <a:t>1</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タイトル スライド" type="title">
  <p:cSld name="TITLE">
    <p:spTree>
      <p:nvGrpSpPr>
        <p:cNvPr id="1" name="Shape 56"/>
        <p:cNvGrpSpPr/>
        <p:nvPr/>
      </p:nvGrpSpPr>
      <p:grpSpPr>
        <a:xfrm>
          <a:off x="0" y="0"/>
          <a:ext cx="0" cy="0"/>
          <a:chOff x="0" y="0"/>
          <a:chExt cx="0" cy="0"/>
        </a:xfrm>
      </p:grpSpPr>
      <p:sp>
        <p:nvSpPr>
          <p:cNvPr id="57" name="Google Shape;57;p14"/>
          <p:cNvSpPr txBox="1">
            <a:spLocks noGrp="1"/>
          </p:cNvSpPr>
          <p:nvPr>
            <p:ph type="ctrTitle"/>
          </p:nvPr>
        </p:nvSpPr>
        <p:spPr>
          <a:xfrm>
            <a:off x="685800" y="841772"/>
            <a:ext cx="7772400" cy="17907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8" name="Google Shape;58;p14"/>
          <p:cNvSpPr txBox="1">
            <a:spLocks noGrp="1"/>
          </p:cNvSpPr>
          <p:nvPr>
            <p:ph type="subTitle" idx="1"/>
          </p:nvPr>
        </p:nvSpPr>
        <p:spPr>
          <a:xfrm>
            <a:off x="1143000" y="2701528"/>
            <a:ext cx="6858000" cy="1241821"/>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59" name="Google Shape;59;p14"/>
          <p:cNvSpPr txBox="1">
            <a:spLocks noGrp="1"/>
          </p:cNvSpPr>
          <p:nvPr>
            <p:ph type="dt" idx="10"/>
          </p:nvPr>
        </p:nvSpPr>
        <p:spPr>
          <a:xfrm>
            <a:off x="628650" y="4767263"/>
            <a:ext cx="2057400" cy="27384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14"/>
          <p:cNvSpPr txBox="1">
            <a:spLocks noGrp="1"/>
          </p:cNvSpPr>
          <p:nvPr>
            <p:ph type="ftr" idx="11"/>
          </p:nvPr>
        </p:nvSpPr>
        <p:spPr>
          <a:xfrm>
            <a:off x="3028950" y="4767263"/>
            <a:ext cx="3086100" cy="27384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1" name="Google Shape;61;p14"/>
          <p:cNvSpPr txBox="1">
            <a:spLocks noGrp="1"/>
          </p:cNvSpPr>
          <p:nvPr>
            <p:ph type="sldNum" idx="12"/>
          </p:nvPr>
        </p:nvSpPr>
        <p:spPr>
          <a:xfrm>
            <a:off x="6457950" y="4767263"/>
            <a:ext cx="2057400" cy="2738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ja"/>
              <a:t>‹#›</a:t>
            </a:fld>
            <a:endParaRPr/>
          </a:p>
        </p:txBody>
      </p:sp>
      <p:sp>
        <p:nvSpPr>
          <p:cNvPr id="62" name="Google Shape;62;p14"/>
          <p:cNvSpPr/>
          <p:nvPr/>
        </p:nvSpPr>
        <p:spPr>
          <a:xfrm>
            <a:off x="279402" y="971550"/>
            <a:ext cx="4471502" cy="3811445"/>
          </a:xfrm>
          <a:prstGeom prst="rect">
            <a:avLst/>
          </a:prstGeom>
          <a:solidFill>
            <a:schemeClr val="lt1"/>
          </a:solidFill>
          <a:ln>
            <a:noFill/>
          </a:ln>
          <a:effectLst>
            <a:outerShdw blurRad="127000" dist="508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63" name="Google Shape;63;p14"/>
          <p:cNvSpPr/>
          <p:nvPr/>
        </p:nvSpPr>
        <p:spPr>
          <a:xfrm>
            <a:off x="281519" y="363794"/>
            <a:ext cx="8583081" cy="452577"/>
          </a:xfrm>
          <a:prstGeom prst="rect">
            <a:avLst/>
          </a:prstGeom>
          <a:gradFill>
            <a:gsLst>
              <a:gs pos="0">
                <a:srgbClr val="1F3864"/>
              </a:gs>
              <a:gs pos="100000">
                <a:srgbClr val="355FAA"/>
              </a:gs>
            </a:gsLst>
            <a:lin ang="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タイトルとコンテンツ" type="obj">
  <p:cSld name="OBJECT">
    <p:spTree>
      <p:nvGrpSpPr>
        <p:cNvPr id="1" name="Shape 64"/>
        <p:cNvGrpSpPr/>
        <p:nvPr/>
      </p:nvGrpSpPr>
      <p:grpSpPr>
        <a:xfrm>
          <a:off x="0" y="0"/>
          <a:ext cx="0" cy="0"/>
          <a:chOff x="0" y="0"/>
          <a:chExt cx="0" cy="0"/>
        </a:xfrm>
      </p:grpSpPr>
      <p:sp>
        <p:nvSpPr>
          <p:cNvPr id="65" name="Google Shape;65;p15"/>
          <p:cNvSpPr txBox="1">
            <a:spLocks noGrp="1"/>
          </p:cNvSpPr>
          <p:nvPr>
            <p:ph type="title"/>
          </p:nvPr>
        </p:nvSpPr>
        <p:spPr>
          <a:xfrm>
            <a:off x="628650" y="273845"/>
            <a:ext cx="7886700" cy="99417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6" name="Google Shape;66;p15"/>
          <p:cNvSpPr txBox="1">
            <a:spLocks noGrp="1"/>
          </p:cNvSpPr>
          <p:nvPr>
            <p:ph type="body" idx="1"/>
          </p:nvPr>
        </p:nvSpPr>
        <p:spPr>
          <a:xfrm>
            <a:off x="628650" y="1369219"/>
            <a:ext cx="7886700" cy="3263504"/>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7" name="Google Shape;67;p15"/>
          <p:cNvSpPr txBox="1">
            <a:spLocks noGrp="1"/>
          </p:cNvSpPr>
          <p:nvPr>
            <p:ph type="dt" idx="10"/>
          </p:nvPr>
        </p:nvSpPr>
        <p:spPr>
          <a:xfrm>
            <a:off x="628650" y="4767263"/>
            <a:ext cx="2057400" cy="27384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8" name="Google Shape;68;p15"/>
          <p:cNvSpPr txBox="1">
            <a:spLocks noGrp="1"/>
          </p:cNvSpPr>
          <p:nvPr>
            <p:ph type="ftr" idx="11"/>
          </p:nvPr>
        </p:nvSpPr>
        <p:spPr>
          <a:xfrm>
            <a:off x="3028950" y="4767263"/>
            <a:ext cx="3086100" cy="27384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9" name="Google Shape;69;p15"/>
          <p:cNvSpPr txBox="1">
            <a:spLocks noGrp="1"/>
          </p:cNvSpPr>
          <p:nvPr>
            <p:ph type="sldNum" idx="12"/>
          </p:nvPr>
        </p:nvSpPr>
        <p:spPr>
          <a:xfrm>
            <a:off x="6457950" y="4767263"/>
            <a:ext cx="2057400" cy="2738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セクション見出し" type="secHead">
  <p:cSld name="SECTION_HEADER">
    <p:spTree>
      <p:nvGrpSpPr>
        <p:cNvPr id="1" name="Shape 70"/>
        <p:cNvGrpSpPr/>
        <p:nvPr/>
      </p:nvGrpSpPr>
      <p:grpSpPr>
        <a:xfrm>
          <a:off x="0" y="0"/>
          <a:ext cx="0" cy="0"/>
          <a:chOff x="0" y="0"/>
          <a:chExt cx="0" cy="0"/>
        </a:xfrm>
      </p:grpSpPr>
      <p:sp>
        <p:nvSpPr>
          <p:cNvPr id="71" name="Google Shape;71;p16"/>
          <p:cNvSpPr txBox="1">
            <a:spLocks noGrp="1"/>
          </p:cNvSpPr>
          <p:nvPr>
            <p:ph type="title"/>
          </p:nvPr>
        </p:nvSpPr>
        <p:spPr>
          <a:xfrm>
            <a:off x="623888" y="1282304"/>
            <a:ext cx="7886700" cy="2139553"/>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2" name="Google Shape;72;p16"/>
          <p:cNvSpPr txBox="1">
            <a:spLocks noGrp="1"/>
          </p:cNvSpPr>
          <p:nvPr>
            <p:ph type="body" idx="1"/>
          </p:nvPr>
        </p:nvSpPr>
        <p:spPr>
          <a:xfrm>
            <a:off x="623888" y="3442098"/>
            <a:ext cx="7886700" cy="112514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2400"/>
              <a:buNone/>
              <a:defRPr sz="2400">
                <a:solidFill>
                  <a:schemeClr val="dk1"/>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73" name="Google Shape;73;p16"/>
          <p:cNvSpPr txBox="1">
            <a:spLocks noGrp="1"/>
          </p:cNvSpPr>
          <p:nvPr>
            <p:ph type="dt" idx="10"/>
          </p:nvPr>
        </p:nvSpPr>
        <p:spPr>
          <a:xfrm>
            <a:off x="628650" y="4767263"/>
            <a:ext cx="2057400" cy="27384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4" name="Google Shape;74;p16"/>
          <p:cNvSpPr txBox="1">
            <a:spLocks noGrp="1"/>
          </p:cNvSpPr>
          <p:nvPr>
            <p:ph type="ftr" idx="11"/>
          </p:nvPr>
        </p:nvSpPr>
        <p:spPr>
          <a:xfrm>
            <a:off x="3028950" y="4767263"/>
            <a:ext cx="3086100" cy="27384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5" name="Google Shape;75;p16"/>
          <p:cNvSpPr txBox="1">
            <a:spLocks noGrp="1"/>
          </p:cNvSpPr>
          <p:nvPr>
            <p:ph type="sldNum" idx="12"/>
          </p:nvPr>
        </p:nvSpPr>
        <p:spPr>
          <a:xfrm>
            <a:off x="6457950" y="4767263"/>
            <a:ext cx="2057400" cy="2738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2 つのコンテンツ" type="twoObj">
  <p:cSld name="TWO_OBJECTS">
    <p:spTree>
      <p:nvGrpSpPr>
        <p:cNvPr id="1" name="Shape 76"/>
        <p:cNvGrpSpPr/>
        <p:nvPr/>
      </p:nvGrpSpPr>
      <p:grpSpPr>
        <a:xfrm>
          <a:off x="0" y="0"/>
          <a:ext cx="0" cy="0"/>
          <a:chOff x="0" y="0"/>
          <a:chExt cx="0" cy="0"/>
        </a:xfrm>
      </p:grpSpPr>
      <p:sp>
        <p:nvSpPr>
          <p:cNvPr id="77" name="Google Shape;77;p17"/>
          <p:cNvSpPr txBox="1">
            <a:spLocks noGrp="1"/>
          </p:cNvSpPr>
          <p:nvPr>
            <p:ph type="title"/>
          </p:nvPr>
        </p:nvSpPr>
        <p:spPr>
          <a:xfrm>
            <a:off x="628650" y="273845"/>
            <a:ext cx="7886700" cy="99417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8" name="Google Shape;78;p17"/>
          <p:cNvSpPr txBox="1">
            <a:spLocks noGrp="1"/>
          </p:cNvSpPr>
          <p:nvPr>
            <p:ph type="body" idx="1"/>
          </p:nvPr>
        </p:nvSpPr>
        <p:spPr>
          <a:xfrm>
            <a:off x="628650" y="1369219"/>
            <a:ext cx="3886200" cy="3263504"/>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9" name="Google Shape;79;p17"/>
          <p:cNvSpPr txBox="1">
            <a:spLocks noGrp="1"/>
          </p:cNvSpPr>
          <p:nvPr>
            <p:ph type="body" idx="2"/>
          </p:nvPr>
        </p:nvSpPr>
        <p:spPr>
          <a:xfrm>
            <a:off x="4629150" y="1369219"/>
            <a:ext cx="3886200" cy="3263504"/>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0" name="Google Shape;80;p17"/>
          <p:cNvSpPr txBox="1">
            <a:spLocks noGrp="1"/>
          </p:cNvSpPr>
          <p:nvPr>
            <p:ph type="dt" idx="10"/>
          </p:nvPr>
        </p:nvSpPr>
        <p:spPr>
          <a:xfrm>
            <a:off x="628650" y="4767263"/>
            <a:ext cx="2057400" cy="27384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1" name="Google Shape;81;p17"/>
          <p:cNvSpPr txBox="1">
            <a:spLocks noGrp="1"/>
          </p:cNvSpPr>
          <p:nvPr>
            <p:ph type="ftr" idx="11"/>
          </p:nvPr>
        </p:nvSpPr>
        <p:spPr>
          <a:xfrm>
            <a:off x="3028950" y="4767263"/>
            <a:ext cx="3086100" cy="27384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7"/>
          <p:cNvSpPr txBox="1">
            <a:spLocks noGrp="1"/>
          </p:cNvSpPr>
          <p:nvPr>
            <p:ph type="sldNum" idx="12"/>
          </p:nvPr>
        </p:nvSpPr>
        <p:spPr>
          <a:xfrm>
            <a:off x="6457950" y="4767263"/>
            <a:ext cx="2057400" cy="2738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比較" type="twoTxTwoObj">
  <p:cSld name="TWO_OBJECTS_WITH_TEXT">
    <p:spTree>
      <p:nvGrpSpPr>
        <p:cNvPr id="1" name="Shape 83"/>
        <p:cNvGrpSpPr/>
        <p:nvPr/>
      </p:nvGrpSpPr>
      <p:grpSpPr>
        <a:xfrm>
          <a:off x="0" y="0"/>
          <a:ext cx="0" cy="0"/>
          <a:chOff x="0" y="0"/>
          <a:chExt cx="0" cy="0"/>
        </a:xfrm>
      </p:grpSpPr>
      <p:sp>
        <p:nvSpPr>
          <p:cNvPr id="84" name="Google Shape;84;p18"/>
          <p:cNvSpPr txBox="1">
            <a:spLocks noGrp="1"/>
          </p:cNvSpPr>
          <p:nvPr>
            <p:ph type="title"/>
          </p:nvPr>
        </p:nvSpPr>
        <p:spPr>
          <a:xfrm>
            <a:off x="629841" y="273845"/>
            <a:ext cx="7886700" cy="99417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5" name="Google Shape;85;p18"/>
          <p:cNvSpPr txBox="1">
            <a:spLocks noGrp="1"/>
          </p:cNvSpPr>
          <p:nvPr>
            <p:ph type="body" idx="1"/>
          </p:nvPr>
        </p:nvSpPr>
        <p:spPr>
          <a:xfrm>
            <a:off x="629842" y="1260872"/>
            <a:ext cx="3868340" cy="617934"/>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86" name="Google Shape;86;p18"/>
          <p:cNvSpPr txBox="1">
            <a:spLocks noGrp="1"/>
          </p:cNvSpPr>
          <p:nvPr>
            <p:ph type="body" idx="2"/>
          </p:nvPr>
        </p:nvSpPr>
        <p:spPr>
          <a:xfrm>
            <a:off x="629842" y="1878806"/>
            <a:ext cx="3868340" cy="2763441"/>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7" name="Google Shape;87;p18"/>
          <p:cNvSpPr txBox="1">
            <a:spLocks noGrp="1"/>
          </p:cNvSpPr>
          <p:nvPr>
            <p:ph type="body" idx="3"/>
          </p:nvPr>
        </p:nvSpPr>
        <p:spPr>
          <a:xfrm>
            <a:off x="4629150" y="1260872"/>
            <a:ext cx="3887391" cy="617934"/>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88" name="Google Shape;88;p18"/>
          <p:cNvSpPr txBox="1">
            <a:spLocks noGrp="1"/>
          </p:cNvSpPr>
          <p:nvPr>
            <p:ph type="body" idx="4"/>
          </p:nvPr>
        </p:nvSpPr>
        <p:spPr>
          <a:xfrm>
            <a:off x="4629150" y="1878806"/>
            <a:ext cx="3887391" cy="2763441"/>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9" name="Google Shape;89;p18"/>
          <p:cNvSpPr txBox="1">
            <a:spLocks noGrp="1"/>
          </p:cNvSpPr>
          <p:nvPr>
            <p:ph type="dt" idx="10"/>
          </p:nvPr>
        </p:nvSpPr>
        <p:spPr>
          <a:xfrm>
            <a:off x="628650" y="4767263"/>
            <a:ext cx="2057400" cy="27384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0" name="Google Shape;90;p18"/>
          <p:cNvSpPr txBox="1">
            <a:spLocks noGrp="1"/>
          </p:cNvSpPr>
          <p:nvPr>
            <p:ph type="ftr" idx="11"/>
          </p:nvPr>
        </p:nvSpPr>
        <p:spPr>
          <a:xfrm>
            <a:off x="3028950" y="4767263"/>
            <a:ext cx="3086100" cy="27384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1" name="Google Shape;91;p18"/>
          <p:cNvSpPr txBox="1">
            <a:spLocks noGrp="1"/>
          </p:cNvSpPr>
          <p:nvPr>
            <p:ph type="sldNum" idx="12"/>
          </p:nvPr>
        </p:nvSpPr>
        <p:spPr>
          <a:xfrm>
            <a:off x="6457950" y="4767263"/>
            <a:ext cx="2057400" cy="2738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タイトルのみ" type="titleOnly">
  <p:cSld name="TITLE_ONLY">
    <p:spTree>
      <p:nvGrpSpPr>
        <p:cNvPr id="1" name="Shape 92"/>
        <p:cNvGrpSpPr/>
        <p:nvPr/>
      </p:nvGrpSpPr>
      <p:grpSpPr>
        <a:xfrm>
          <a:off x="0" y="0"/>
          <a:ext cx="0" cy="0"/>
          <a:chOff x="0" y="0"/>
          <a:chExt cx="0" cy="0"/>
        </a:xfrm>
      </p:grpSpPr>
      <p:sp>
        <p:nvSpPr>
          <p:cNvPr id="93" name="Google Shape;93;p19"/>
          <p:cNvSpPr txBox="1">
            <a:spLocks noGrp="1"/>
          </p:cNvSpPr>
          <p:nvPr>
            <p:ph type="title"/>
          </p:nvPr>
        </p:nvSpPr>
        <p:spPr>
          <a:xfrm>
            <a:off x="628650" y="273845"/>
            <a:ext cx="7886700" cy="99417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4" name="Google Shape;94;p19"/>
          <p:cNvSpPr txBox="1">
            <a:spLocks noGrp="1"/>
          </p:cNvSpPr>
          <p:nvPr>
            <p:ph type="dt" idx="10"/>
          </p:nvPr>
        </p:nvSpPr>
        <p:spPr>
          <a:xfrm>
            <a:off x="628650" y="4767263"/>
            <a:ext cx="2057400" cy="27384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5" name="Google Shape;95;p19"/>
          <p:cNvSpPr txBox="1">
            <a:spLocks noGrp="1"/>
          </p:cNvSpPr>
          <p:nvPr>
            <p:ph type="ftr" idx="11"/>
          </p:nvPr>
        </p:nvSpPr>
        <p:spPr>
          <a:xfrm>
            <a:off x="3028950" y="4767263"/>
            <a:ext cx="3086100" cy="27384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6" name="Google Shape;96;p19"/>
          <p:cNvSpPr txBox="1">
            <a:spLocks noGrp="1"/>
          </p:cNvSpPr>
          <p:nvPr>
            <p:ph type="sldNum" idx="12"/>
          </p:nvPr>
        </p:nvSpPr>
        <p:spPr>
          <a:xfrm>
            <a:off x="6457950" y="4767263"/>
            <a:ext cx="2057400" cy="2738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白紙" type="blank">
  <p:cSld name="BLANK">
    <p:spTree>
      <p:nvGrpSpPr>
        <p:cNvPr id="1" name="Shape 97"/>
        <p:cNvGrpSpPr/>
        <p:nvPr/>
      </p:nvGrpSpPr>
      <p:grpSpPr>
        <a:xfrm>
          <a:off x="0" y="0"/>
          <a:ext cx="0" cy="0"/>
          <a:chOff x="0" y="0"/>
          <a:chExt cx="0" cy="0"/>
        </a:xfrm>
      </p:grpSpPr>
      <p:sp>
        <p:nvSpPr>
          <p:cNvPr id="98" name="Google Shape;98;p20"/>
          <p:cNvSpPr txBox="1">
            <a:spLocks noGrp="1"/>
          </p:cNvSpPr>
          <p:nvPr>
            <p:ph type="dt" idx="10"/>
          </p:nvPr>
        </p:nvSpPr>
        <p:spPr>
          <a:xfrm>
            <a:off x="628650" y="4767263"/>
            <a:ext cx="2057400" cy="27384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9" name="Google Shape;99;p20"/>
          <p:cNvSpPr txBox="1">
            <a:spLocks noGrp="1"/>
          </p:cNvSpPr>
          <p:nvPr>
            <p:ph type="ftr" idx="11"/>
          </p:nvPr>
        </p:nvSpPr>
        <p:spPr>
          <a:xfrm>
            <a:off x="3028950" y="4767263"/>
            <a:ext cx="3086100" cy="27384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0" name="Google Shape;100;p20"/>
          <p:cNvSpPr txBox="1">
            <a:spLocks noGrp="1"/>
          </p:cNvSpPr>
          <p:nvPr>
            <p:ph type="sldNum" idx="12"/>
          </p:nvPr>
        </p:nvSpPr>
        <p:spPr>
          <a:xfrm>
            <a:off x="6457950" y="4767263"/>
            <a:ext cx="2057400" cy="2738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タイトル付きのコンテンツ" type="objTx">
  <p:cSld name="OBJECT_WITH_CAPTION_TEXT">
    <p:spTree>
      <p:nvGrpSpPr>
        <p:cNvPr id="1" name="Shape 101"/>
        <p:cNvGrpSpPr/>
        <p:nvPr/>
      </p:nvGrpSpPr>
      <p:grpSpPr>
        <a:xfrm>
          <a:off x="0" y="0"/>
          <a:ext cx="0" cy="0"/>
          <a:chOff x="0" y="0"/>
          <a:chExt cx="0" cy="0"/>
        </a:xfrm>
      </p:grpSpPr>
      <p:sp>
        <p:nvSpPr>
          <p:cNvPr id="102" name="Google Shape;102;p21"/>
          <p:cNvSpPr txBox="1">
            <a:spLocks noGrp="1"/>
          </p:cNvSpPr>
          <p:nvPr>
            <p:ph type="title"/>
          </p:nvPr>
        </p:nvSpPr>
        <p:spPr>
          <a:xfrm>
            <a:off x="629841" y="342900"/>
            <a:ext cx="2949178" cy="120015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3" name="Google Shape;103;p21"/>
          <p:cNvSpPr txBox="1">
            <a:spLocks noGrp="1"/>
          </p:cNvSpPr>
          <p:nvPr>
            <p:ph type="body" idx="1"/>
          </p:nvPr>
        </p:nvSpPr>
        <p:spPr>
          <a:xfrm>
            <a:off x="3887391" y="740570"/>
            <a:ext cx="4629150" cy="3655219"/>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104" name="Google Shape;104;p21"/>
          <p:cNvSpPr txBox="1">
            <a:spLocks noGrp="1"/>
          </p:cNvSpPr>
          <p:nvPr>
            <p:ph type="body" idx="2"/>
          </p:nvPr>
        </p:nvSpPr>
        <p:spPr>
          <a:xfrm>
            <a:off x="629841" y="1543050"/>
            <a:ext cx="2949178" cy="2858691"/>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105" name="Google Shape;105;p21"/>
          <p:cNvSpPr txBox="1">
            <a:spLocks noGrp="1"/>
          </p:cNvSpPr>
          <p:nvPr>
            <p:ph type="dt" idx="10"/>
          </p:nvPr>
        </p:nvSpPr>
        <p:spPr>
          <a:xfrm>
            <a:off x="628650" y="4767263"/>
            <a:ext cx="2057400" cy="27384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6" name="Google Shape;106;p21"/>
          <p:cNvSpPr txBox="1">
            <a:spLocks noGrp="1"/>
          </p:cNvSpPr>
          <p:nvPr>
            <p:ph type="ftr" idx="11"/>
          </p:nvPr>
        </p:nvSpPr>
        <p:spPr>
          <a:xfrm>
            <a:off x="3028950" y="4767263"/>
            <a:ext cx="3086100" cy="27384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7" name="Google Shape;107;p21"/>
          <p:cNvSpPr txBox="1">
            <a:spLocks noGrp="1"/>
          </p:cNvSpPr>
          <p:nvPr>
            <p:ph type="sldNum" idx="12"/>
          </p:nvPr>
        </p:nvSpPr>
        <p:spPr>
          <a:xfrm>
            <a:off x="6457950" y="4767263"/>
            <a:ext cx="2057400" cy="2738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タイトル付きの図" type="picTx">
  <p:cSld name="PICTURE_WITH_CAPTION_TEXT">
    <p:spTree>
      <p:nvGrpSpPr>
        <p:cNvPr id="1" name="Shape 108"/>
        <p:cNvGrpSpPr/>
        <p:nvPr/>
      </p:nvGrpSpPr>
      <p:grpSpPr>
        <a:xfrm>
          <a:off x="0" y="0"/>
          <a:ext cx="0" cy="0"/>
          <a:chOff x="0" y="0"/>
          <a:chExt cx="0" cy="0"/>
        </a:xfrm>
      </p:grpSpPr>
      <p:sp>
        <p:nvSpPr>
          <p:cNvPr id="109" name="Google Shape;109;p22"/>
          <p:cNvSpPr txBox="1">
            <a:spLocks noGrp="1"/>
          </p:cNvSpPr>
          <p:nvPr>
            <p:ph type="title"/>
          </p:nvPr>
        </p:nvSpPr>
        <p:spPr>
          <a:xfrm>
            <a:off x="629841" y="342900"/>
            <a:ext cx="2949178" cy="120015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10" name="Google Shape;110;p22"/>
          <p:cNvSpPr>
            <a:spLocks noGrp="1"/>
          </p:cNvSpPr>
          <p:nvPr>
            <p:ph type="pic" idx="2"/>
          </p:nvPr>
        </p:nvSpPr>
        <p:spPr>
          <a:xfrm>
            <a:off x="3887391" y="740570"/>
            <a:ext cx="4629150" cy="3655219"/>
          </a:xfrm>
          <a:prstGeom prst="rect">
            <a:avLst/>
          </a:prstGeom>
          <a:noFill/>
          <a:ln>
            <a:noFill/>
          </a:ln>
        </p:spPr>
      </p:sp>
      <p:sp>
        <p:nvSpPr>
          <p:cNvPr id="111" name="Google Shape;111;p22"/>
          <p:cNvSpPr txBox="1">
            <a:spLocks noGrp="1"/>
          </p:cNvSpPr>
          <p:nvPr>
            <p:ph type="body" idx="1"/>
          </p:nvPr>
        </p:nvSpPr>
        <p:spPr>
          <a:xfrm>
            <a:off x="629841" y="1543050"/>
            <a:ext cx="2949178" cy="2858691"/>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112" name="Google Shape;112;p22"/>
          <p:cNvSpPr txBox="1">
            <a:spLocks noGrp="1"/>
          </p:cNvSpPr>
          <p:nvPr>
            <p:ph type="dt" idx="10"/>
          </p:nvPr>
        </p:nvSpPr>
        <p:spPr>
          <a:xfrm>
            <a:off x="628650" y="4767263"/>
            <a:ext cx="2057400" cy="27384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3" name="Google Shape;113;p22"/>
          <p:cNvSpPr txBox="1">
            <a:spLocks noGrp="1"/>
          </p:cNvSpPr>
          <p:nvPr>
            <p:ph type="ftr" idx="11"/>
          </p:nvPr>
        </p:nvSpPr>
        <p:spPr>
          <a:xfrm>
            <a:off x="3028950" y="4767263"/>
            <a:ext cx="3086100" cy="27384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4" name="Google Shape;114;p22"/>
          <p:cNvSpPr txBox="1">
            <a:spLocks noGrp="1"/>
          </p:cNvSpPr>
          <p:nvPr>
            <p:ph type="sldNum" idx="12"/>
          </p:nvPr>
        </p:nvSpPr>
        <p:spPr>
          <a:xfrm>
            <a:off x="6457950" y="4767263"/>
            <a:ext cx="2057400" cy="2738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タイトルと縦書きテキスト" type="vertTx">
  <p:cSld name="VERTICAL_TEXT">
    <p:spTree>
      <p:nvGrpSpPr>
        <p:cNvPr id="1" name="Shape 115"/>
        <p:cNvGrpSpPr/>
        <p:nvPr/>
      </p:nvGrpSpPr>
      <p:grpSpPr>
        <a:xfrm>
          <a:off x="0" y="0"/>
          <a:ext cx="0" cy="0"/>
          <a:chOff x="0" y="0"/>
          <a:chExt cx="0" cy="0"/>
        </a:xfrm>
      </p:grpSpPr>
      <p:sp>
        <p:nvSpPr>
          <p:cNvPr id="116" name="Google Shape;116;p23"/>
          <p:cNvSpPr txBox="1">
            <a:spLocks noGrp="1"/>
          </p:cNvSpPr>
          <p:nvPr>
            <p:ph type="title"/>
          </p:nvPr>
        </p:nvSpPr>
        <p:spPr>
          <a:xfrm>
            <a:off x="628650" y="273845"/>
            <a:ext cx="7886700" cy="99417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17" name="Google Shape;117;p23"/>
          <p:cNvSpPr txBox="1">
            <a:spLocks noGrp="1"/>
          </p:cNvSpPr>
          <p:nvPr>
            <p:ph type="body" idx="1"/>
          </p:nvPr>
        </p:nvSpPr>
        <p:spPr>
          <a:xfrm rot="5400000">
            <a:off x="2940248" y="-942379"/>
            <a:ext cx="3263504" cy="78867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18" name="Google Shape;118;p23"/>
          <p:cNvSpPr txBox="1">
            <a:spLocks noGrp="1"/>
          </p:cNvSpPr>
          <p:nvPr>
            <p:ph type="dt" idx="10"/>
          </p:nvPr>
        </p:nvSpPr>
        <p:spPr>
          <a:xfrm>
            <a:off x="628650" y="4767263"/>
            <a:ext cx="2057400" cy="27384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9" name="Google Shape;119;p23"/>
          <p:cNvSpPr txBox="1">
            <a:spLocks noGrp="1"/>
          </p:cNvSpPr>
          <p:nvPr>
            <p:ph type="ftr" idx="11"/>
          </p:nvPr>
        </p:nvSpPr>
        <p:spPr>
          <a:xfrm>
            <a:off x="3028950" y="4767263"/>
            <a:ext cx="3086100" cy="27384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0" name="Google Shape;120;p23"/>
          <p:cNvSpPr txBox="1">
            <a:spLocks noGrp="1"/>
          </p:cNvSpPr>
          <p:nvPr>
            <p:ph type="sldNum" idx="12"/>
          </p:nvPr>
        </p:nvSpPr>
        <p:spPr>
          <a:xfrm>
            <a:off x="6457950" y="4767263"/>
            <a:ext cx="2057400" cy="2738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縦書きタイトルと&#10;縦書きテキスト" type="vertTitleAndTx">
  <p:cSld name="VERTICAL_TITLE_AND_VERTICAL_TEXT">
    <p:spTree>
      <p:nvGrpSpPr>
        <p:cNvPr id="1" name="Shape 121"/>
        <p:cNvGrpSpPr/>
        <p:nvPr/>
      </p:nvGrpSpPr>
      <p:grpSpPr>
        <a:xfrm>
          <a:off x="0" y="0"/>
          <a:ext cx="0" cy="0"/>
          <a:chOff x="0" y="0"/>
          <a:chExt cx="0" cy="0"/>
        </a:xfrm>
      </p:grpSpPr>
      <p:sp>
        <p:nvSpPr>
          <p:cNvPr id="122" name="Google Shape;122;p24"/>
          <p:cNvSpPr txBox="1">
            <a:spLocks noGrp="1"/>
          </p:cNvSpPr>
          <p:nvPr>
            <p:ph type="title"/>
          </p:nvPr>
        </p:nvSpPr>
        <p:spPr>
          <a:xfrm rot="5400000">
            <a:off x="5350073" y="1467445"/>
            <a:ext cx="4358879" cy="1971675"/>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23" name="Google Shape;123;p24"/>
          <p:cNvSpPr txBox="1">
            <a:spLocks noGrp="1"/>
          </p:cNvSpPr>
          <p:nvPr>
            <p:ph type="body" idx="1"/>
          </p:nvPr>
        </p:nvSpPr>
        <p:spPr>
          <a:xfrm rot="5400000">
            <a:off x="1349573" y="-447080"/>
            <a:ext cx="4358879" cy="58007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24" name="Google Shape;124;p24"/>
          <p:cNvSpPr txBox="1">
            <a:spLocks noGrp="1"/>
          </p:cNvSpPr>
          <p:nvPr>
            <p:ph type="dt" idx="10"/>
          </p:nvPr>
        </p:nvSpPr>
        <p:spPr>
          <a:xfrm>
            <a:off x="628650" y="4767263"/>
            <a:ext cx="2057400" cy="27384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5" name="Google Shape;125;p24"/>
          <p:cNvSpPr txBox="1">
            <a:spLocks noGrp="1"/>
          </p:cNvSpPr>
          <p:nvPr>
            <p:ph type="ftr" idx="11"/>
          </p:nvPr>
        </p:nvSpPr>
        <p:spPr>
          <a:xfrm>
            <a:off x="3028950" y="4767263"/>
            <a:ext cx="3086100" cy="27384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6" name="Google Shape;126;p24"/>
          <p:cNvSpPr txBox="1">
            <a:spLocks noGrp="1"/>
          </p:cNvSpPr>
          <p:nvPr>
            <p:ph type="sldNum" idx="12"/>
          </p:nvPr>
        </p:nvSpPr>
        <p:spPr>
          <a:xfrm>
            <a:off x="6457950" y="4767263"/>
            <a:ext cx="2057400" cy="2738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ja"/>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0"/>
        <p:cNvGrpSpPr/>
        <p:nvPr/>
      </p:nvGrpSpPr>
      <p:grpSpPr>
        <a:xfrm>
          <a:off x="0" y="0"/>
          <a:ext cx="0" cy="0"/>
          <a:chOff x="0" y="0"/>
          <a:chExt cx="0" cy="0"/>
        </a:xfrm>
      </p:grpSpPr>
      <p:sp>
        <p:nvSpPr>
          <p:cNvPr id="51" name="Google Shape;51;p13"/>
          <p:cNvSpPr txBox="1">
            <a:spLocks noGrp="1"/>
          </p:cNvSpPr>
          <p:nvPr>
            <p:ph type="title"/>
          </p:nvPr>
        </p:nvSpPr>
        <p:spPr>
          <a:xfrm>
            <a:off x="628650" y="273845"/>
            <a:ext cx="7886700" cy="994172"/>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52" name="Google Shape;52;p13"/>
          <p:cNvSpPr txBox="1">
            <a:spLocks noGrp="1"/>
          </p:cNvSpPr>
          <p:nvPr>
            <p:ph type="body" idx="1"/>
          </p:nvPr>
        </p:nvSpPr>
        <p:spPr>
          <a:xfrm>
            <a:off x="628650" y="1369219"/>
            <a:ext cx="7886700" cy="3263504"/>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53" name="Google Shape;53;p13"/>
          <p:cNvSpPr txBox="1">
            <a:spLocks noGrp="1"/>
          </p:cNvSpPr>
          <p:nvPr>
            <p:ph type="dt" idx="10"/>
          </p:nvPr>
        </p:nvSpPr>
        <p:spPr>
          <a:xfrm>
            <a:off x="628650" y="4767263"/>
            <a:ext cx="2057400" cy="273844"/>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4" name="Google Shape;54;p13"/>
          <p:cNvSpPr txBox="1">
            <a:spLocks noGrp="1"/>
          </p:cNvSpPr>
          <p:nvPr>
            <p:ph type="ftr" idx="11"/>
          </p:nvPr>
        </p:nvSpPr>
        <p:spPr>
          <a:xfrm>
            <a:off x="3028950" y="4767263"/>
            <a:ext cx="3086100" cy="273844"/>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5" name="Google Shape;55;p13"/>
          <p:cNvSpPr txBox="1">
            <a:spLocks noGrp="1"/>
          </p:cNvSpPr>
          <p:nvPr>
            <p:ph type="sldNum" idx="12"/>
          </p:nvPr>
        </p:nvSpPr>
        <p:spPr>
          <a:xfrm>
            <a:off x="6457950" y="4767263"/>
            <a:ext cx="2057400" cy="273844"/>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ja"/>
              <a:t>‹#›</a:t>
            </a:fld>
            <a:endParaRPr/>
          </a:p>
        </p:txBody>
      </p:sp>
    </p:spTree>
  </p:cSld>
  <p:clrMap bg1="lt1" tx1="dk1" bg2="dk2" tx2="lt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2" name="Google Shape;132;p25"/>
          <p:cNvSpPr txBox="1"/>
          <p:nvPr/>
        </p:nvSpPr>
        <p:spPr>
          <a:xfrm>
            <a:off x="1277149" y="428001"/>
            <a:ext cx="7344600" cy="3693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ja" sz="1200" dirty="0">
                <a:solidFill>
                  <a:schemeClr val="lt1"/>
                </a:solidFill>
                <a:latin typeface="Meiryo"/>
                <a:ea typeface="Meiryo"/>
                <a:cs typeface="Meiryo"/>
                <a:sym typeface="Meiryo"/>
              </a:rPr>
              <a:t>サンワサプライ 人感センサー付きLEDライト 足元灯 ナイトライト 自動点灯 自動消灯 手持ちライト 小型 充電式 AC電源 屋内用</a:t>
            </a:r>
            <a:endParaRPr sz="1200" i="0" u="none" strike="noStrike" cap="none" dirty="0">
              <a:solidFill>
                <a:schemeClr val="lt1"/>
              </a:solidFill>
              <a:latin typeface="Meiryo"/>
              <a:ea typeface="Meiryo"/>
              <a:cs typeface="Meiryo"/>
              <a:sym typeface="Meiryo"/>
            </a:endParaRPr>
          </a:p>
        </p:txBody>
      </p:sp>
      <p:sp>
        <p:nvSpPr>
          <p:cNvPr id="133" name="Google Shape;133;p25"/>
          <p:cNvSpPr txBox="1"/>
          <p:nvPr/>
        </p:nvSpPr>
        <p:spPr>
          <a:xfrm>
            <a:off x="485900" y="3939117"/>
            <a:ext cx="4086000" cy="233100"/>
          </a:xfrm>
          <a:prstGeom prst="rect">
            <a:avLst/>
          </a:prstGeom>
          <a:noFill/>
          <a:ln>
            <a:noFill/>
          </a:ln>
        </p:spPr>
        <p:txBody>
          <a:bodyPr spcFirstLastPara="1" wrap="square" lIns="90000" tIns="46800" rIns="0" bIns="46800" anchor="t" anchorCtr="0">
            <a:noAutofit/>
          </a:bodyPr>
          <a:lstStyle/>
          <a:p>
            <a:pPr marL="0" marR="0" lvl="0" indent="0" algn="l" rtl="0">
              <a:spcBef>
                <a:spcPts val="0"/>
              </a:spcBef>
              <a:spcAft>
                <a:spcPts val="0"/>
              </a:spcAft>
              <a:buNone/>
            </a:pPr>
            <a:r>
              <a:rPr lang="ja" sz="900" dirty="0">
                <a:solidFill>
                  <a:schemeClr val="dk1"/>
                </a:solidFill>
                <a:latin typeface="Meiryo"/>
                <a:ea typeface="Meiryo"/>
                <a:cs typeface="Meiryo"/>
                <a:sym typeface="Meiryo"/>
              </a:rPr>
              <a:t>サイズ : 約W50×D22×H110mm</a:t>
            </a:r>
            <a:r>
              <a:rPr lang="ja-JP" altLang="en-US" sz="900">
                <a:solidFill>
                  <a:schemeClr val="dk1"/>
                </a:solidFill>
                <a:latin typeface="Meiryo"/>
                <a:ea typeface="Meiryo"/>
                <a:cs typeface="Meiryo"/>
                <a:sym typeface="Meiryo"/>
              </a:rPr>
              <a:t>　</a:t>
            </a:r>
            <a:r>
              <a:rPr lang="ja" sz="900">
                <a:solidFill>
                  <a:schemeClr val="dk1"/>
                </a:solidFill>
                <a:latin typeface="Meiryo"/>
                <a:ea typeface="Meiryo"/>
                <a:cs typeface="Meiryo"/>
                <a:sym typeface="Meiryo"/>
              </a:rPr>
              <a:t>重量 </a:t>
            </a:r>
            <a:r>
              <a:rPr lang="ja" sz="900" dirty="0">
                <a:solidFill>
                  <a:schemeClr val="dk1"/>
                </a:solidFill>
                <a:latin typeface="Meiryo"/>
                <a:ea typeface="Meiryo"/>
                <a:cs typeface="Meiryo"/>
                <a:sym typeface="Meiryo"/>
              </a:rPr>
              <a:t>: ライト/約32g、ホルダー/約53g</a:t>
            </a:r>
            <a:endParaRPr sz="900" dirty="0">
              <a:solidFill>
                <a:schemeClr val="dk1"/>
              </a:solidFill>
              <a:latin typeface="Meiryo"/>
              <a:ea typeface="Meiryo"/>
              <a:cs typeface="Meiryo"/>
              <a:sym typeface="Meiryo"/>
            </a:endParaRPr>
          </a:p>
          <a:p>
            <a:pPr marL="0" marR="0" lvl="0" indent="0" algn="l" rtl="0">
              <a:spcBef>
                <a:spcPts val="0"/>
              </a:spcBef>
              <a:spcAft>
                <a:spcPts val="0"/>
              </a:spcAft>
              <a:buNone/>
            </a:pPr>
            <a:r>
              <a:rPr lang="ja" sz="900" dirty="0">
                <a:solidFill>
                  <a:schemeClr val="dk1"/>
                </a:solidFill>
                <a:latin typeface="Meiryo"/>
                <a:ea typeface="Meiryo"/>
                <a:cs typeface="Meiryo"/>
                <a:sym typeface="Meiryo"/>
              </a:rPr>
              <a:t>生産国 : 中国</a:t>
            </a:r>
            <a:endParaRPr sz="900" dirty="0">
              <a:solidFill>
                <a:schemeClr val="dk1"/>
              </a:solidFill>
              <a:latin typeface="Meiryo"/>
              <a:ea typeface="Meiryo"/>
              <a:cs typeface="Meiryo"/>
              <a:sym typeface="Meiryo"/>
            </a:endParaRPr>
          </a:p>
          <a:p>
            <a:pPr marL="0" marR="0" lvl="0" indent="0" algn="l" rtl="0">
              <a:spcBef>
                <a:spcPts val="0"/>
              </a:spcBef>
              <a:spcAft>
                <a:spcPts val="0"/>
              </a:spcAft>
              <a:buNone/>
            </a:pPr>
            <a:r>
              <a:rPr lang="ja" sz="900" dirty="0">
                <a:solidFill>
                  <a:schemeClr val="dk1"/>
                </a:solidFill>
                <a:latin typeface="Meiryo"/>
                <a:ea typeface="Meiryo"/>
                <a:cs typeface="Meiryo"/>
                <a:sym typeface="Meiryo"/>
              </a:rPr>
              <a:t>備考 : ホルダーサイズ：約W48×D47×H61mm（突起物含む） 連続使用時間：ヘッドライト/約1.5時間、フロントライト/約2.5時間 使用可能時間：約30000時間(寿命時間) ※使用頻度により寿命も異なります。 充電時間：25〜30時間 </a:t>
            </a:r>
            <a:endParaRPr dirty="0">
              <a:latin typeface="Meiryo"/>
              <a:ea typeface="Meiryo"/>
              <a:cs typeface="Meiryo"/>
              <a:sym typeface="Meiryo"/>
            </a:endParaRPr>
          </a:p>
        </p:txBody>
      </p:sp>
      <p:sp>
        <p:nvSpPr>
          <p:cNvPr id="134" name="Google Shape;134;p25"/>
          <p:cNvSpPr/>
          <p:nvPr/>
        </p:nvSpPr>
        <p:spPr>
          <a:xfrm>
            <a:off x="5035845" y="951388"/>
            <a:ext cx="739603" cy="554702"/>
          </a:xfrm>
          <a:prstGeom prst="ellipse">
            <a:avLst/>
          </a:prstGeom>
          <a:solidFill>
            <a:schemeClr val="lt1"/>
          </a:solidFill>
          <a:ln w="19050" cap="flat" cmpd="sng">
            <a:solidFill>
              <a:srgbClr val="1F3864"/>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accent4"/>
              </a:solidFill>
              <a:latin typeface="Calibri"/>
              <a:ea typeface="Calibri"/>
              <a:cs typeface="Calibri"/>
              <a:sym typeface="Calibri"/>
            </a:endParaRPr>
          </a:p>
        </p:txBody>
      </p:sp>
      <p:sp>
        <p:nvSpPr>
          <p:cNvPr id="135" name="Google Shape;135;p25"/>
          <p:cNvSpPr txBox="1"/>
          <p:nvPr/>
        </p:nvSpPr>
        <p:spPr>
          <a:xfrm>
            <a:off x="5035210" y="1083131"/>
            <a:ext cx="739500" cy="3231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ja" sz="1500">
                <a:solidFill>
                  <a:srgbClr val="1F3864"/>
                </a:solidFill>
                <a:latin typeface="Meiryo"/>
                <a:ea typeface="Meiryo"/>
                <a:cs typeface="Meiryo"/>
                <a:sym typeface="Meiryo"/>
              </a:rPr>
              <a:t>特徴</a:t>
            </a:r>
            <a:endParaRPr>
              <a:latin typeface="Meiryo"/>
              <a:ea typeface="Meiryo"/>
              <a:cs typeface="Meiryo"/>
              <a:sym typeface="Meiryo"/>
            </a:endParaRPr>
          </a:p>
        </p:txBody>
      </p:sp>
      <p:cxnSp>
        <p:nvCxnSpPr>
          <p:cNvPr id="136" name="Google Shape;136;p25"/>
          <p:cNvCxnSpPr/>
          <p:nvPr/>
        </p:nvCxnSpPr>
        <p:spPr>
          <a:xfrm>
            <a:off x="873175" y="3875458"/>
            <a:ext cx="3560100" cy="9600"/>
          </a:xfrm>
          <a:prstGeom prst="straightConnector1">
            <a:avLst/>
          </a:prstGeom>
          <a:noFill/>
          <a:ln w="9525" cap="flat" cmpd="sng">
            <a:solidFill>
              <a:srgbClr val="757070"/>
            </a:solidFill>
            <a:prstDash val="dash"/>
            <a:miter lim="8000"/>
            <a:headEnd type="none" w="sm" len="sm"/>
            <a:tailEnd type="none" w="sm" len="sm"/>
          </a:ln>
        </p:spPr>
      </p:cxnSp>
      <p:sp>
        <p:nvSpPr>
          <p:cNvPr id="137" name="Google Shape;137;p25"/>
          <p:cNvSpPr txBox="1"/>
          <p:nvPr/>
        </p:nvSpPr>
        <p:spPr>
          <a:xfrm>
            <a:off x="425875" y="3772317"/>
            <a:ext cx="447300" cy="2463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ja" sz="1000">
                <a:solidFill>
                  <a:schemeClr val="dk1"/>
                </a:solidFill>
                <a:latin typeface="Meiryo"/>
                <a:ea typeface="Meiryo"/>
                <a:cs typeface="Meiryo"/>
                <a:sym typeface="Meiryo"/>
              </a:rPr>
              <a:t>仕様</a:t>
            </a:r>
            <a:endParaRPr sz="1500">
              <a:latin typeface="Meiryo"/>
              <a:ea typeface="Meiryo"/>
              <a:cs typeface="Meiryo"/>
              <a:sym typeface="Meiryo"/>
            </a:endParaRPr>
          </a:p>
        </p:txBody>
      </p:sp>
      <p:sp>
        <p:nvSpPr>
          <p:cNvPr id="138" name="Google Shape;138;p25"/>
          <p:cNvSpPr txBox="1"/>
          <p:nvPr/>
        </p:nvSpPr>
        <p:spPr>
          <a:xfrm>
            <a:off x="296325" y="464425"/>
            <a:ext cx="1001400" cy="2769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ja" sz="1200">
                <a:solidFill>
                  <a:schemeClr val="lt1"/>
                </a:solidFill>
                <a:latin typeface="Meiryo"/>
                <a:ea typeface="Meiryo"/>
                <a:cs typeface="Meiryo"/>
                <a:sym typeface="Meiryo"/>
              </a:rPr>
              <a:t>【提案書】</a:t>
            </a:r>
            <a:endParaRPr sz="1200">
              <a:solidFill>
                <a:schemeClr val="lt1"/>
              </a:solidFill>
              <a:latin typeface="Meiryo"/>
              <a:ea typeface="Meiryo"/>
              <a:cs typeface="Meiryo"/>
              <a:sym typeface="Meiryo"/>
            </a:endParaRPr>
          </a:p>
        </p:txBody>
      </p:sp>
      <p:sp>
        <p:nvSpPr>
          <p:cNvPr id="139" name="Google Shape;139;p25"/>
          <p:cNvSpPr txBox="1"/>
          <p:nvPr/>
        </p:nvSpPr>
        <p:spPr>
          <a:xfrm>
            <a:off x="5932095" y="886460"/>
            <a:ext cx="2917200" cy="278100"/>
          </a:xfrm>
          <a:prstGeom prst="rect">
            <a:avLst/>
          </a:prstGeom>
          <a:noFill/>
          <a:ln>
            <a:noFill/>
          </a:ln>
        </p:spPr>
        <p:txBody>
          <a:bodyPr spcFirstLastPara="1" wrap="square" lIns="0" tIns="46800" rIns="0" bIns="45700" anchor="t" anchorCtr="0">
            <a:noAutofit/>
          </a:bodyPr>
          <a:lstStyle/>
          <a:p>
            <a:pPr marL="0" marR="0" lvl="0" indent="0" algn="just" rtl="0">
              <a:lnSpc>
                <a:spcPct val="150000"/>
              </a:lnSpc>
              <a:spcBef>
                <a:spcPts val="0"/>
              </a:spcBef>
              <a:spcAft>
                <a:spcPts val="0"/>
              </a:spcAft>
              <a:buNone/>
            </a:pPr>
            <a:r>
              <a:rPr lang="ja" sz="1200">
                <a:solidFill>
                  <a:srgbClr val="333333"/>
                </a:solidFill>
                <a:highlight>
                  <a:srgbClr val="FFFFFF"/>
                </a:highlight>
                <a:latin typeface="Meiryo"/>
                <a:ea typeface="Meiryo"/>
                <a:cs typeface="Meiryo"/>
                <a:sym typeface="Meiryo"/>
              </a:rPr>
              <a:t>暗所が怖いお子さんなども安心な、コンセントに差すだけで使い始められる人感センサーLEDライトです。ハンディライトとしても使える機能もあるため防災グッズとしてもおすすめ。 </a:t>
            </a:r>
            <a:endParaRPr sz="1200">
              <a:solidFill>
                <a:schemeClr val="dk1"/>
              </a:solidFill>
              <a:latin typeface="Meiryo"/>
              <a:ea typeface="Meiryo"/>
              <a:cs typeface="Meiryo"/>
              <a:sym typeface="Meiryo"/>
            </a:endParaRPr>
          </a:p>
        </p:txBody>
      </p:sp>
      <p:sp>
        <p:nvSpPr>
          <p:cNvPr id="140" name="Google Shape;140;p25"/>
          <p:cNvSpPr/>
          <p:nvPr/>
        </p:nvSpPr>
        <p:spPr>
          <a:xfrm>
            <a:off x="5035845" y="3758250"/>
            <a:ext cx="739500" cy="554700"/>
          </a:xfrm>
          <a:prstGeom prst="ellipse">
            <a:avLst/>
          </a:prstGeom>
          <a:solidFill>
            <a:schemeClr val="lt1"/>
          </a:solidFill>
          <a:ln w="19050" cap="flat" cmpd="sng">
            <a:solidFill>
              <a:srgbClr val="1F3864"/>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41" name="Google Shape;141;p25"/>
          <p:cNvSpPr txBox="1"/>
          <p:nvPr/>
        </p:nvSpPr>
        <p:spPr>
          <a:xfrm>
            <a:off x="5035210" y="3907597"/>
            <a:ext cx="739500" cy="3078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ja" sz="1400">
                <a:solidFill>
                  <a:srgbClr val="1F3864"/>
                </a:solidFill>
                <a:latin typeface="Meiryo"/>
                <a:ea typeface="Meiryo"/>
                <a:cs typeface="Meiryo"/>
                <a:sym typeface="Meiryo"/>
              </a:rPr>
              <a:t>お見積</a:t>
            </a:r>
            <a:endParaRPr>
              <a:latin typeface="Meiryo"/>
              <a:ea typeface="Meiryo"/>
              <a:cs typeface="Meiryo"/>
              <a:sym typeface="Meiryo"/>
            </a:endParaRPr>
          </a:p>
        </p:txBody>
      </p:sp>
      <p:cxnSp>
        <p:nvCxnSpPr>
          <p:cNvPr id="142" name="Google Shape;142;p25"/>
          <p:cNvCxnSpPr/>
          <p:nvPr/>
        </p:nvCxnSpPr>
        <p:spPr>
          <a:xfrm>
            <a:off x="5880100" y="2839224"/>
            <a:ext cx="2969061" cy="0"/>
          </a:xfrm>
          <a:prstGeom prst="straightConnector1">
            <a:avLst/>
          </a:prstGeom>
          <a:noFill/>
          <a:ln w="19050" cap="flat" cmpd="sng">
            <a:solidFill>
              <a:srgbClr val="757070"/>
            </a:solidFill>
            <a:prstDash val="solid"/>
            <a:miter lim="8000"/>
            <a:headEnd type="none" w="sm" len="sm"/>
            <a:tailEnd type="none" w="sm" len="sm"/>
          </a:ln>
        </p:spPr>
      </p:cxnSp>
      <p:grpSp>
        <p:nvGrpSpPr>
          <p:cNvPr id="143" name="Google Shape;143;p25"/>
          <p:cNvGrpSpPr/>
          <p:nvPr/>
        </p:nvGrpSpPr>
        <p:grpSpPr>
          <a:xfrm>
            <a:off x="5042402" y="2873153"/>
            <a:ext cx="739603" cy="554702"/>
            <a:chOff x="5042402" y="3087009"/>
            <a:chExt cx="739603" cy="739603"/>
          </a:xfrm>
        </p:grpSpPr>
        <p:sp>
          <p:nvSpPr>
            <p:cNvPr id="144" name="Google Shape;144;p25"/>
            <p:cNvSpPr/>
            <p:nvPr/>
          </p:nvSpPr>
          <p:spPr>
            <a:xfrm>
              <a:off x="5042402" y="3087009"/>
              <a:ext cx="739603" cy="739603"/>
            </a:xfrm>
            <a:prstGeom prst="ellipse">
              <a:avLst/>
            </a:prstGeom>
            <a:solidFill>
              <a:schemeClr val="lt1"/>
            </a:solidFill>
            <a:ln w="19050" cap="flat" cmpd="sng">
              <a:solidFill>
                <a:srgbClr val="1F3864"/>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45" name="Google Shape;145;p25"/>
            <p:cNvSpPr txBox="1"/>
            <p:nvPr/>
          </p:nvSpPr>
          <p:spPr>
            <a:xfrm>
              <a:off x="5125318" y="3283093"/>
              <a:ext cx="569700" cy="4104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ja" sz="1400">
                  <a:solidFill>
                    <a:srgbClr val="1F3864"/>
                  </a:solidFill>
                  <a:latin typeface="Meiryo"/>
                  <a:ea typeface="Meiryo"/>
                  <a:cs typeface="Meiryo"/>
                  <a:sym typeface="Meiryo"/>
                </a:rPr>
                <a:t>納期</a:t>
              </a:r>
              <a:endParaRPr>
                <a:latin typeface="Meiryo"/>
                <a:ea typeface="Meiryo"/>
                <a:cs typeface="Meiryo"/>
                <a:sym typeface="Meiryo"/>
              </a:endParaRPr>
            </a:p>
          </p:txBody>
        </p:sp>
      </p:grpSp>
      <p:cxnSp>
        <p:nvCxnSpPr>
          <p:cNvPr id="146" name="Google Shape;146;p25"/>
          <p:cNvCxnSpPr/>
          <p:nvPr/>
        </p:nvCxnSpPr>
        <p:spPr>
          <a:xfrm>
            <a:off x="5880100" y="3740566"/>
            <a:ext cx="2969061" cy="0"/>
          </a:xfrm>
          <a:prstGeom prst="straightConnector1">
            <a:avLst/>
          </a:prstGeom>
          <a:noFill/>
          <a:ln w="19050" cap="flat" cmpd="sng">
            <a:solidFill>
              <a:srgbClr val="757070"/>
            </a:solidFill>
            <a:prstDash val="solid"/>
            <a:miter lim="8000"/>
            <a:headEnd type="none" w="sm" len="sm"/>
            <a:tailEnd type="none" w="sm" len="sm"/>
          </a:ln>
        </p:spPr>
      </p:cxnSp>
      <p:sp>
        <p:nvSpPr>
          <p:cNvPr id="147" name="Google Shape;147;p25"/>
          <p:cNvSpPr txBox="1"/>
          <p:nvPr/>
        </p:nvSpPr>
        <p:spPr>
          <a:xfrm>
            <a:off x="6071111" y="3074515"/>
            <a:ext cx="2778000" cy="339600"/>
          </a:xfrm>
          <a:prstGeom prst="rect">
            <a:avLst/>
          </a:prstGeom>
          <a:noFill/>
          <a:ln>
            <a:noFill/>
          </a:ln>
        </p:spPr>
        <p:txBody>
          <a:bodyPr spcFirstLastPara="1" wrap="square" lIns="0" tIns="46800" rIns="0" bIns="45700" anchor="t" anchorCtr="0">
            <a:spAutoFit/>
          </a:bodyPr>
          <a:lstStyle/>
          <a:p>
            <a:pPr marL="0" marR="0" lvl="0" indent="0" algn="l" rtl="0">
              <a:lnSpc>
                <a:spcPct val="137500"/>
              </a:lnSpc>
              <a:spcBef>
                <a:spcPts val="0"/>
              </a:spcBef>
              <a:spcAft>
                <a:spcPts val="0"/>
              </a:spcAft>
              <a:buNone/>
            </a:pPr>
            <a:r>
              <a:rPr lang="ja" sz="1600">
                <a:solidFill>
                  <a:srgbClr val="AEABAB"/>
                </a:solidFill>
                <a:latin typeface="Meiryo"/>
                <a:ea typeface="Meiryo"/>
                <a:cs typeface="Meiryo"/>
                <a:sym typeface="Meiryo"/>
              </a:rPr>
              <a:t>納期スペース</a:t>
            </a:r>
            <a:endParaRPr sz="1600">
              <a:solidFill>
                <a:srgbClr val="AEABAB"/>
              </a:solidFill>
              <a:latin typeface="Meiryo"/>
              <a:ea typeface="Meiryo"/>
              <a:cs typeface="Meiryo"/>
              <a:sym typeface="Meiryo"/>
            </a:endParaRPr>
          </a:p>
        </p:txBody>
      </p:sp>
      <p:sp>
        <p:nvSpPr>
          <p:cNvPr id="148" name="Google Shape;148;p25"/>
          <p:cNvSpPr txBox="1"/>
          <p:nvPr/>
        </p:nvSpPr>
        <p:spPr>
          <a:xfrm>
            <a:off x="6071111" y="4094340"/>
            <a:ext cx="2778000" cy="339600"/>
          </a:xfrm>
          <a:prstGeom prst="rect">
            <a:avLst/>
          </a:prstGeom>
          <a:noFill/>
          <a:ln>
            <a:noFill/>
          </a:ln>
        </p:spPr>
        <p:txBody>
          <a:bodyPr spcFirstLastPara="1" wrap="square" lIns="0" tIns="46800" rIns="0" bIns="45700" anchor="t" anchorCtr="0">
            <a:spAutoFit/>
          </a:bodyPr>
          <a:lstStyle/>
          <a:p>
            <a:pPr marL="0" marR="0" lvl="0" indent="0" algn="l" rtl="0">
              <a:lnSpc>
                <a:spcPct val="137500"/>
              </a:lnSpc>
              <a:spcBef>
                <a:spcPts val="0"/>
              </a:spcBef>
              <a:spcAft>
                <a:spcPts val="0"/>
              </a:spcAft>
              <a:buNone/>
            </a:pPr>
            <a:r>
              <a:rPr lang="ja" sz="1600">
                <a:solidFill>
                  <a:srgbClr val="AEABAB"/>
                </a:solidFill>
                <a:latin typeface="Meiryo"/>
                <a:ea typeface="Meiryo"/>
                <a:cs typeface="Meiryo"/>
                <a:sym typeface="Meiryo"/>
              </a:rPr>
              <a:t>お見積りスペース</a:t>
            </a:r>
            <a:endParaRPr sz="1600">
              <a:solidFill>
                <a:srgbClr val="AEABAB"/>
              </a:solidFill>
              <a:latin typeface="Meiryo"/>
              <a:ea typeface="Meiryo"/>
              <a:cs typeface="Meiryo"/>
              <a:sym typeface="Meiryo"/>
            </a:endParaRPr>
          </a:p>
        </p:txBody>
      </p:sp>
      <p:pic>
        <p:nvPicPr>
          <p:cNvPr id="149" name="Google Shape;149;p25"/>
          <p:cNvPicPr preferRelativeResize="0"/>
          <p:nvPr/>
        </p:nvPicPr>
        <p:blipFill>
          <a:blip r:embed="rId3">
            <a:alphaModFix/>
          </a:blip>
          <a:stretch>
            <a:fillRect/>
          </a:stretch>
        </p:blipFill>
        <p:spPr>
          <a:xfrm>
            <a:off x="1162931" y="1068616"/>
            <a:ext cx="2618400" cy="2618400"/>
          </a:xfrm>
          <a:prstGeom prst="rect">
            <a:avLst/>
          </a:prstGeom>
          <a:noFill/>
          <a:ln>
            <a:noFill/>
          </a:ln>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テーマ">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143</Words>
  <Application>Microsoft Office PowerPoint</Application>
  <PresentationFormat>画面に合わせる (16:9)</PresentationFormat>
  <Paragraphs>13</Paragraphs>
  <Slides>1</Slides>
  <Notes>1</Notes>
  <HiddenSlides>0</HiddenSlides>
  <MMClips>0</MMClips>
  <ScaleCrop>false</ScaleCrop>
  <HeadingPairs>
    <vt:vector size="6" baseType="variant">
      <vt:variant>
        <vt:lpstr>使用されているフォント</vt:lpstr>
      </vt:variant>
      <vt:variant>
        <vt:i4>3</vt:i4>
      </vt:variant>
      <vt:variant>
        <vt:lpstr>テーマ</vt:lpstr>
      </vt:variant>
      <vt:variant>
        <vt:i4>2</vt:i4>
      </vt:variant>
      <vt:variant>
        <vt:lpstr>スライド タイトル</vt:lpstr>
      </vt:variant>
      <vt:variant>
        <vt:i4>1</vt:i4>
      </vt:variant>
    </vt:vector>
  </HeadingPairs>
  <TitlesOfParts>
    <vt:vector size="6" baseType="lpstr">
      <vt:lpstr>Meiryo</vt:lpstr>
      <vt:lpstr>Arial</vt:lpstr>
      <vt:lpstr>Calibri</vt:lpstr>
      <vt:lpstr>Simple Light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KILAMEK119</cp:lastModifiedBy>
  <cp:revision>1</cp:revision>
  <dcterms:modified xsi:type="dcterms:W3CDTF">2026-06-16T04:37:41Z</dcterms:modified>
</cp:coreProperties>
</file>