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70" r:id="rId1"/>
    <p:sldMasterId id="2147483671" r:id="rId2"/>
  </p:sldMasterIdLst>
  <p:notesMasterIdLst>
    <p:notesMasterId r:id="rId4"/>
  </p:notesMasterIdLst>
  <p:sldIdLst>
    <p:sldId id="256" r:id="rId3"/>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114" y="4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7"/>
        <p:cNvGrpSpPr/>
        <p:nvPr/>
      </p:nvGrpSpPr>
      <p:grpSpPr>
        <a:xfrm>
          <a:off x="0" y="0"/>
          <a:ext cx="0" cy="0"/>
          <a:chOff x="0" y="0"/>
          <a:chExt cx="0" cy="0"/>
        </a:xfrm>
      </p:grpSpPr>
      <p:sp>
        <p:nvSpPr>
          <p:cNvPr id="128" name="Google Shape;128;g3ee9a3f9409_2_7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29" name="Google Shape;129;g3ee9a3f9409_2_7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30" name="Google Shape;130;g3ee9a3f9409_2_7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ltLang="ja"/>
              <a:t>1</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タイトル スライド" type="title">
  <p:cSld name="TITLE">
    <p:spTree>
      <p:nvGrpSpPr>
        <p:cNvPr id="1" name="Shape 56"/>
        <p:cNvGrpSpPr/>
        <p:nvPr/>
      </p:nvGrpSpPr>
      <p:grpSpPr>
        <a:xfrm>
          <a:off x="0" y="0"/>
          <a:ext cx="0" cy="0"/>
          <a:chOff x="0" y="0"/>
          <a:chExt cx="0" cy="0"/>
        </a:xfrm>
      </p:grpSpPr>
      <p:sp>
        <p:nvSpPr>
          <p:cNvPr id="57" name="Google Shape;57;p14"/>
          <p:cNvSpPr txBox="1">
            <a:spLocks noGrp="1"/>
          </p:cNvSpPr>
          <p:nvPr>
            <p:ph type="ctrTitle"/>
          </p:nvPr>
        </p:nvSpPr>
        <p:spPr>
          <a:xfrm>
            <a:off x="685800" y="841772"/>
            <a:ext cx="7772400" cy="17907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8" name="Google Shape;58;p14"/>
          <p:cNvSpPr txBox="1">
            <a:spLocks noGrp="1"/>
          </p:cNvSpPr>
          <p:nvPr>
            <p:ph type="subTitle" idx="1"/>
          </p:nvPr>
        </p:nvSpPr>
        <p:spPr>
          <a:xfrm>
            <a:off x="1143000" y="2701528"/>
            <a:ext cx="6858000" cy="1241821"/>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59" name="Google Shape;59;p14"/>
          <p:cNvSpPr txBox="1">
            <a:spLocks noGrp="1"/>
          </p:cNvSpPr>
          <p:nvPr>
            <p:ph type="dt" idx="10"/>
          </p:nvPr>
        </p:nvSpPr>
        <p:spPr>
          <a:xfrm>
            <a:off x="628650" y="4767263"/>
            <a:ext cx="2057400" cy="27384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14"/>
          <p:cNvSpPr txBox="1">
            <a:spLocks noGrp="1"/>
          </p:cNvSpPr>
          <p:nvPr>
            <p:ph type="ftr" idx="11"/>
          </p:nvPr>
        </p:nvSpPr>
        <p:spPr>
          <a:xfrm>
            <a:off x="3028950" y="4767263"/>
            <a:ext cx="3086100" cy="273844"/>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1" name="Google Shape;61;p14"/>
          <p:cNvSpPr txBox="1">
            <a:spLocks noGrp="1"/>
          </p:cNvSpPr>
          <p:nvPr>
            <p:ph type="sldNum" idx="12"/>
          </p:nvPr>
        </p:nvSpPr>
        <p:spPr>
          <a:xfrm>
            <a:off x="6457950" y="4767263"/>
            <a:ext cx="2057400" cy="27384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ja"/>
              <a:t>‹#›</a:t>
            </a:fld>
            <a:endParaRPr/>
          </a:p>
        </p:txBody>
      </p:sp>
      <p:sp>
        <p:nvSpPr>
          <p:cNvPr id="62" name="Google Shape;62;p14"/>
          <p:cNvSpPr/>
          <p:nvPr/>
        </p:nvSpPr>
        <p:spPr>
          <a:xfrm>
            <a:off x="279402" y="971550"/>
            <a:ext cx="4471502" cy="3811445"/>
          </a:xfrm>
          <a:prstGeom prst="rect">
            <a:avLst/>
          </a:prstGeom>
          <a:solidFill>
            <a:schemeClr val="lt1"/>
          </a:solidFill>
          <a:ln>
            <a:noFill/>
          </a:ln>
          <a:effectLst>
            <a:outerShdw blurRad="127000" dist="508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63" name="Google Shape;63;p14"/>
          <p:cNvSpPr/>
          <p:nvPr/>
        </p:nvSpPr>
        <p:spPr>
          <a:xfrm>
            <a:off x="281519" y="363794"/>
            <a:ext cx="8583081" cy="452577"/>
          </a:xfrm>
          <a:prstGeom prst="rect">
            <a:avLst/>
          </a:prstGeom>
          <a:gradFill>
            <a:gsLst>
              <a:gs pos="0">
                <a:srgbClr val="1F3864"/>
              </a:gs>
              <a:gs pos="100000">
                <a:srgbClr val="355FAA"/>
              </a:gs>
            </a:gsLst>
            <a:lin ang="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タイトルとコンテンツ" type="obj">
  <p:cSld name="OBJECT">
    <p:spTree>
      <p:nvGrpSpPr>
        <p:cNvPr id="1" name="Shape 64"/>
        <p:cNvGrpSpPr/>
        <p:nvPr/>
      </p:nvGrpSpPr>
      <p:grpSpPr>
        <a:xfrm>
          <a:off x="0" y="0"/>
          <a:ext cx="0" cy="0"/>
          <a:chOff x="0" y="0"/>
          <a:chExt cx="0" cy="0"/>
        </a:xfrm>
      </p:grpSpPr>
      <p:sp>
        <p:nvSpPr>
          <p:cNvPr id="65" name="Google Shape;65;p15"/>
          <p:cNvSpPr txBox="1">
            <a:spLocks noGrp="1"/>
          </p:cNvSpPr>
          <p:nvPr>
            <p:ph type="title"/>
          </p:nvPr>
        </p:nvSpPr>
        <p:spPr>
          <a:xfrm>
            <a:off x="628650" y="273845"/>
            <a:ext cx="7886700" cy="99417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6" name="Google Shape;66;p15"/>
          <p:cNvSpPr txBox="1">
            <a:spLocks noGrp="1"/>
          </p:cNvSpPr>
          <p:nvPr>
            <p:ph type="body" idx="1"/>
          </p:nvPr>
        </p:nvSpPr>
        <p:spPr>
          <a:xfrm>
            <a:off x="628650" y="1369219"/>
            <a:ext cx="7886700" cy="3263504"/>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7" name="Google Shape;67;p15"/>
          <p:cNvSpPr txBox="1">
            <a:spLocks noGrp="1"/>
          </p:cNvSpPr>
          <p:nvPr>
            <p:ph type="dt" idx="10"/>
          </p:nvPr>
        </p:nvSpPr>
        <p:spPr>
          <a:xfrm>
            <a:off x="628650" y="4767263"/>
            <a:ext cx="2057400" cy="27384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8" name="Google Shape;68;p15"/>
          <p:cNvSpPr txBox="1">
            <a:spLocks noGrp="1"/>
          </p:cNvSpPr>
          <p:nvPr>
            <p:ph type="ftr" idx="11"/>
          </p:nvPr>
        </p:nvSpPr>
        <p:spPr>
          <a:xfrm>
            <a:off x="3028950" y="4767263"/>
            <a:ext cx="3086100" cy="273844"/>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9" name="Google Shape;69;p15"/>
          <p:cNvSpPr txBox="1">
            <a:spLocks noGrp="1"/>
          </p:cNvSpPr>
          <p:nvPr>
            <p:ph type="sldNum" idx="12"/>
          </p:nvPr>
        </p:nvSpPr>
        <p:spPr>
          <a:xfrm>
            <a:off x="6457950" y="4767263"/>
            <a:ext cx="2057400" cy="27384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セクション見出し" type="secHead">
  <p:cSld name="SECTION_HEADER">
    <p:spTree>
      <p:nvGrpSpPr>
        <p:cNvPr id="1" name="Shape 70"/>
        <p:cNvGrpSpPr/>
        <p:nvPr/>
      </p:nvGrpSpPr>
      <p:grpSpPr>
        <a:xfrm>
          <a:off x="0" y="0"/>
          <a:ext cx="0" cy="0"/>
          <a:chOff x="0" y="0"/>
          <a:chExt cx="0" cy="0"/>
        </a:xfrm>
      </p:grpSpPr>
      <p:sp>
        <p:nvSpPr>
          <p:cNvPr id="71" name="Google Shape;71;p16"/>
          <p:cNvSpPr txBox="1">
            <a:spLocks noGrp="1"/>
          </p:cNvSpPr>
          <p:nvPr>
            <p:ph type="title"/>
          </p:nvPr>
        </p:nvSpPr>
        <p:spPr>
          <a:xfrm>
            <a:off x="623888" y="1282304"/>
            <a:ext cx="7886700" cy="2139553"/>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2" name="Google Shape;72;p16"/>
          <p:cNvSpPr txBox="1">
            <a:spLocks noGrp="1"/>
          </p:cNvSpPr>
          <p:nvPr>
            <p:ph type="body" idx="1"/>
          </p:nvPr>
        </p:nvSpPr>
        <p:spPr>
          <a:xfrm>
            <a:off x="623888" y="3442098"/>
            <a:ext cx="7886700" cy="112514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2400"/>
              <a:buNone/>
              <a:defRPr sz="2400">
                <a:solidFill>
                  <a:schemeClr val="dk1"/>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73" name="Google Shape;73;p16"/>
          <p:cNvSpPr txBox="1">
            <a:spLocks noGrp="1"/>
          </p:cNvSpPr>
          <p:nvPr>
            <p:ph type="dt" idx="10"/>
          </p:nvPr>
        </p:nvSpPr>
        <p:spPr>
          <a:xfrm>
            <a:off x="628650" y="4767263"/>
            <a:ext cx="2057400" cy="27384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4" name="Google Shape;74;p16"/>
          <p:cNvSpPr txBox="1">
            <a:spLocks noGrp="1"/>
          </p:cNvSpPr>
          <p:nvPr>
            <p:ph type="ftr" idx="11"/>
          </p:nvPr>
        </p:nvSpPr>
        <p:spPr>
          <a:xfrm>
            <a:off x="3028950" y="4767263"/>
            <a:ext cx="3086100" cy="273844"/>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5" name="Google Shape;75;p16"/>
          <p:cNvSpPr txBox="1">
            <a:spLocks noGrp="1"/>
          </p:cNvSpPr>
          <p:nvPr>
            <p:ph type="sldNum" idx="12"/>
          </p:nvPr>
        </p:nvSpPr>
        <p:spPr>
          <a:xfrm>
            <a:off x="6457950" y="4767263"/>
            <a:ext cx="2057400" cy="27384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2 つのコンテンツ" type="twoObj">
  <p:cSld name="TWO_OBJECTS">
    <p:spTree>
      <p:nvGrpSpPr>
        <p:cNvPr id="1" name="Shape 76"/>
        <p:cNvGrpSpPr/>
        <p:nvPr/>
      </p:nvGrpSpPr>
      <p:grpSpPr>
        <a:xfrm>
          <a:off x="0" y="0"/>
          <a:ext cx="0" cy="0"/>
          <a:chOff x="0" y="0"/>
          <a:chExt cx="0" cy="0"/>
        </a:xfrm>
      </p:grpSpPr>
      <p:sp>
        <p:nvSpPr>
          <p:cNvPr id="77" name="Google Shape;77;p17"/>
          <p:cNvSpPr txBox="1">
            <a:spLocks noGrp="1"/>
          </p:cNvSpPr>
          <p:nvPr>
            <p:ph type="title"/>
          </p:nvPr>
        </p:nvSpPr>
        <p:spPr>
          <a:xfrm>
            <a:off x="628650" y="273845"/>
            <a:ext cx="7886700" cy="99417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8" name="Google Shape;78;p17"/>
          <p:cNvSpPr txBox="1">
            <a:spLocks noGrp="1"/>
          </p:cNvSpPr>
          <p:nvPr>
            <p:ph type="body" idx="1"/>
          </p:nvPr>
        </p:nvSpPr>
        <p:spPr>
          <a:xfrm>
            <a:off x="628650" y="1369219"/>
            <a:ext cx="3886200" cy="3263504"/>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9" name="Google Shape;79;p17"/>
          <p:cNvSpPr txBox="1">
            <a:spLocks noGrp="1"/>
          </p:cNvSpPr>
          <p:nvPr>
            <p:ph type="body" idx="2"/>
          </p:nvPr>
        </p:nvSpPr>
        <p:spPr>
          <a:xfrm>
            <a:off x="4629150" y="1369219"/>
            <a:ext cx="3886200" cy="3263504"/>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0" name="Google Shape;80;p17"/>
          <p:cNvSpPr txBox="1">
            <a:spLocks noGrp="1"/>
          </p:cNvSpPr>
          <p:nvPr>
            <p:ph type="dt" idx="10"/>
          </p:nvPr>
        </p:nvSpPr>
        <p:spPr>
          <a:xfrm>
            <a:off x="628650" y="4767263"/>
            <a:ext cx="2057400" cy="27384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1" name="Google Shape;81;p17"/>
          <p:cNvSpPr txBox="1">
            <a:spLocks noGrp="1"/>
          </p:cNvSpPr>
          <p:nvPr>
            <p:ph type="ftr" idx="11"/>
          </p:nvPr>
        </p:nvSpPr>
        <p:spPr>
          <a:xfrm>
            <a:off x="3028950" y="4767263"/>
            <a:ext cx="3086100" cy="273844"/>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17"/>
          <p:cNvSpPr txBox="1">
            <a:spLocks noGrp="1"/>
          </p:cNvSpPr>
          <p:nvPr>
            <p:ph type="sldNum" idx="12"/>
          </p:nvPr>
        </p:nvSpPr>
        <p:spPr>
          <a:xfrm>
            <a:off x="6457950" y="4767263"/>
            <a:ext cx="2057400" cy="27384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比較" type="twoTxTwoObj">
  <p:cSld name="TWO_OBJECTS_WITH_TEXT">
    <p:spTree>
      <p:nvGrpSpPr>
        <p:cNvPr id="1" name="Shape 83"/>
        <p:cNvGrpSpPr/>
        <p:nvPr/>
      </p:nvGrpSpPr>
      <p:grpSpPr>
        <a:xfrm>
          <a:off x="0" y="0"/>
          <a:ext cx="0" cy="0"/>
          <a:chOff x="0" y="0"/>
          <a:chExt cx="0" cy="0"/>
        </a:xfrm>
      </p:grpSpPr>
      <p:sp>
        <p:nvSpPr>
          <p:cNvPr id="84" name="Google Shape;84;p18"/>
          <p:cNvSpPr txBox="1">
            <a:spLocks noGrp="1"/>
          </p:cNvSpPr>
          <p:nvPr>
            <p:ph type="title"/>
          </p:nvPr>
        </p:nvSpPr>
        <p:spPr>
          <a:xfrm>
            <a:off x="629841" y="273845"/>
            <a:ext cx="7886700" cy="99417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5" name="Google Shape;85;p18"/>
          <p:cNvSpPr txBox="1">
            <a:spLocks noGrp="1"/>
          </p:cNvSpPr>
          <p:nvPr>
            <p:ph type="body" idx="1"/>
          </p:nvPr>
        </p:nvSpPr>
        <p:spPr>
          <a:xfrm>
            <a:off x="629842" y="1260872"/>
            <a:ext cx="3868340" cy="617934"/>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86" name="Google Shape;86;p18"/>
          <p:cNvSpPr txBox="1">
            <a:spLocks noGrp="1"/>
          </p:cNvSpPr>
          <p:nvPr>
            <p:ph type="body" idx="2"/>
          </p:nvPr>
        </p:nvSpPr>
        <p:spPr>
          <a:xfrm>
            <a:off x="629842" y="1878806"/>
            <a:ext cx="3868340" cy="2763441"/>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7" name="Google Shape;87;p18"/>
          <p:cNvSpPr txBox="1">
            <a:spLocks noGrp="1"/>
          </p:cNvSpPr>
          <p:nvPr>
            <p:ph type="body" idx="3"/>
          </p:nvPr>
        </p:nvSpPr>
        <p:spPr>
          <a:xfrm>
            <a:off x="4629150" y="1260872"/>
            <a:ext cx="3887391" cy="617934"/>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88" name="Google Shape;88;p18"/>
          <p:cNvSpPr txBox="1">
            <a:spLocks noGrp="1"/>
          </p:cNvSpPr>
          <p:nvPr>
            <p:ph type="body" idx="4"/>
          </p:nvPr>
        </p:nvSpPr>
        <p:spPr>
          <a:xfrm>
            <a:off x="4629150" y="1878806"/>
            <a:ext cx="3887391" cy="2763441"/>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9" name="Google Shape;89;p18"/>
          <p:cNvSpPr txBox="1">
            <a:spLocks noGrp="1"/>
          </p:cNvSpPr>
          <p:nvPr>
            <p:ph type="dt" idx="10"/>
          </p:nvPr>
        </p:nvSpPr>
        <p:spPr>
          <a:xfrm>
            <a:off x="628650" y="4767263"/>
            <a:ext cx="2057400" cy="27384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0" name="Google Shape;90;p18"/>
          <p:cNvSpPr txBox="1">
            <a:spLocks noGrp="1"/>
          </p:cNvSpPr>
          <p:nvPr>
            <p:ph type="ftr" idx="11"/>
          </p:nvPr>
        </p:nvSpPr>
        <p:spPr>
          <a:xfrm>
            <a:off x="3028950" y="4767263"/>
            <a:ext cx="3086100" cy="273844"/>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1" name="Google Shape;91;p18"/>
          <p:cNvSpPr txBox="1">
            <a:spLocks noGrp="1"/>
          </p:cNvSpPr>
          <p:nvPr>
            <p:ph type="sldNum" idx="12"/>
          </p:nvPr>
        </p:nvSpPr>
        <p:spPr>
          <a:xfrm>
            <a:off x="6457950" y="4767263"/>
            <a:ext cx="2057400" cy="27384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タイトルのみ" type="titleOnly">
  <p:cSld name="TITLE_ONLY">
    <p:spTree>
      <p:nvGrpSpPr>
        <p:cNvPr id="1" name="Shape 92"/>
        <p:cNvGrpSpPr/>
        <p:nvPr/>
      </p:nvGrpSpPr>
      <p:grpSpPr>
        <a:xfrm>
          <a:off x="0" y="0"/>
          <a:ext cx="0" cy="0"/>
          <a:chOff x="0" y="0"/>
          <a:chExt cx="0" cy="0"/>
        </a:xfrm>
      </p:grpSpPr>
      <p:sp>
        <p:nvSpPr>
          <p:cNvPr id="93" name="Google Shape;93;p19"/>
          <p:cNvSpPr txBox="1">
            <a:spLocks noGrp="1"/>
          </p:cNvSpPr>
          <p:nvPr>
            <p:ph type="title"/>
          </p:nvPr>
        </p:nvSpPr>
        <p:spPr>
          <a:xfrm>
            <a:off x="628650" y="273845"/>
            <a:ext cx="7886700" cy="99417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94" name="Google Shape;94;p19"/>
          <p:cNvSpPr txBox="1">
            <a:spLocks noGrp="1"/>
          </p:cNvSpPr>
          <p:nvPr>
            <p:ph type="dt" idx="10"/>
          </p:nvPr>
        </p:nvSpPr>
        <p:spPr>
          <a:xfrm>
            <a:off x="628650" y="4767263"/>
            <a:ext cx="2057400" cy="27384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5" name="Google Shape;95;p19"/>
          <p:cNvSpPr txBox="1">
            <a:spLocks noGrp="1"/>
          </p:cNvSpPr>
          <p:nvPr>
            <p:ph type="ftr" idx="11"/>
          </p:nvPr>
        </p:nvSpPr>
        <p:spPr>
          <a:xfrm>
            <a:off x="3028950" y="4767263"/>
            <a:ext cx="3086100" cy="273844"/>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6" name="Google Shape;96;p19"/>
          <p:cNvSpPr txBox="1">
            <a:spLocks noGrp="1"/>
          </p:cNvSpPr>
          <p:nvPr>
            <p:ph type="sldNum" idx="12"/>
          </p:nvPr>
        </p:nvSpPr>
        <p:spPr>
          <a:xfrm>
            <a:off x="6457950" y="4767263"/>
            <a:ext cx="2057400" cy="27384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白紙" type="blank">
  <p:cSld name="BLANK">
    <p:spTree>
      <p:nvGrpSpPr>
        <p:cNvPr id="1" name="Shape 97"/>
        <p:cNvGrpSpPr/>
        <p:nvPr/>
      </p:nvGrpSpPr>
      <p:grpSpPr>
        <a:xfrm>
          <a:off x="0" y="0"/>
          <a:ext cx="0" cy="0"/>
          <a:chOff x="0" y="0"/>
          <a:chExt cx="0" cy="0"/>
        </a:xfrm>
      </p:grpSpPr>
      <p:sp>
        <p:nvSpPr>
          <p:cNvPr id="98" name="Google Shape;98;p20"/>
          <p:cNvSpPr txBox="1">
            <a:spLocks noGrp="1"/>
          </p:cNvSpPr>
          <p:nvPr>
            <p:ph type="dt" idx="10"/>
          </p:nvPr>
        </p:nvSpPr>
        <p:spPr>
          <a:xfrm>
            <a:off x="628650" y="4767263"/>
            <a:ext cx="2057400" cy="27384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9" name="Google Shape;99;p20"/>
          <p:cNvSpPr txBox="1">
            <a:spLocks noGrp="1"/>
          </p:cNvSpPr>
          <p:nvPr>
            <p:ph type="ftr" idx="11"/>
          </p:nvPr>
        </p:nvSpPr>
        <p:spPr>
          <a:xfrm>
            <a:off x="3028950" y="4767263"/>
            <a:ext cx="3086100" cy="273844"/>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0" name="Google Shape;100;p20"/>
          <p:cNvSpPr txBox="1">
            <a:spLocks noGrp="1"/>
          </p:cNvSpPr>
          <p:nvPr>
            <p:ph type="sldNum" idx="12"/>
          </p:nvPr>
        </p:nvSpPr>
        <p:spPr>
          <a:xfrm>
            <a:off x="6457950" y="4767263"/>
            <a:ext cx="2057400" cy="27384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タイトル付きのコンテンツ" type="objTx">
  <p:cSld name="OBJECT_WITH_CAPTION_TEXT">
    <p:spTree>
      <p:nvGrpSpPr>
        <p:cNvPr id="1" name="Shape 101"/>
        <p:cNvGrpSpPr/>
        <p:nvPr/>
      </p:nvGrpSpPr>
      <p:grpSpPr>
        <a:xfrm>
          <a:off x="0" y="0"/>
          <a:ext cx="0" cy="0"/>
          <a:chOff x="0" y="0"/>
          <a:chExt cx="0" cy="0"/>
        </a:xfrm>
      </p:grpSpPr>
      <p:sp>
        <p:nvSpPr>
          <p:cNvPr id="102" name="Google Shape;102;p21"/>
          <p:cNvSpPr txBox="1">
            <a:spLocks noGrp="1"/>
          </p:cNvSpPr>
          <p:nvPr>
            <p:ph type="title"/>
          </p:nvPr>
        </p:nvSpPr>
        <p:spPr>
          <a:xfrm>
            <a:off x="629841" y="342900"/>
            <a:ext cx="2949178" cy="120015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3" name="Google Shape;103;p21"/>
          <p:cNvSpPr txBox="1">
            <a:spLocks noGrp="1"/>
          </p:cNvSpPr>
          <p:nvPr>
            <p:ph type="body" idx="1"/>
          </p:nvPr>
        </p:nvSpPr>
        <p:spPr>
          <a:xfrm>
            <a:off x="3887391" y="740570"/>
            <a:ext cx="4629150" cy="3655219"/>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104" name="Google Shape;104;p21"/>
          <p:cNvSpPr txBox="1">
            <a:spLocks noGrp="1"/>
          </p:cNvSpPr>
          <p:nvPr>
            <p:ph type="body" idx="2"/>
          </p:nvPr>
        </p:nvSpPr>
        <p:spPr>
          <a:xfrm>
            <a:off x="629841" y="1543050"/>
            <a:ext cx="2949178" cy="2858691"/>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105" name="Google Shape;105;p21"/>
          <p:cNvSpPr txBox="1">
            <a:spLocks noGrp="1"/>
          </p:cNvSpPr>
          <p:nvPr>
            <p:ph type="dt" idx="10"/>
          </p:nvPr>
        </p:nvSpPr>
        <p:spPr>
          <a:xfrm>
            <a:off x="628650" y="4767263"/>
            <a:ext cx="2057400" cy="27384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6" name="Google Shape;106;p21"/>
          <p:cNvSpPr txBox="1">
            <a:spLocks noGrp="1"/>
          </p:cNvSpPr>
          <p:nvPr>
            <p:ph type="ftr" idx="11"/>
          </p:nvPr>
        </p:nvSpPr>
        <p:spPr>
          <a:xfrm>
            <a:off x="3028950" y="4767263"/>
            <a:ext cx="3086100" cy="273844"/>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7" name="Google Shape;107;p21"/>
          <p:cNvSpPr txBox="1">
            <a:spLocks noGrp="1"/>
          </p:cNvSpPr>
          <p:nvPr>
            <p:ph type="sldNum" idx="12"/>
          </p:nvPr>
        </p:nvSpPr>
        <p:spPr>
          <a:xfrm>
            <a:off x="6457950" y="4767263"/>
            <a:ext cx="2057400" cy="27384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タイトル付きの図" type="picTx">
  <p:cSld name="PICTURE_WITH_CAPTION_TEXT">
    <p:spTree>
      <p:nvGrpSpPr>
        <p:cNvPr id="1" name="Shape 108"/>
        <p:cNvGrpSpPr/>
        <p:nvPr/>
      </p:nvGrpSpPr>
      <p:grpSpPr>
        <a:xfrm>
          <a:off x="0" y="0"/>
          <a:ext cx="0" cy="0"/>
          <a:chOff x="0" y="0"/>
          <a:chExt cx="0" cy="0"/>
        </a:xfrm>
      </p:grpSpPr>
      <p:sp>
        <p:nvSpPr>
          <p:cNvPr id="109" name="Google Shape;109;p22"/>
          <p:cNvSpPr txBox="1">
            <a:spLocks noGrp="1"/>
          </p:cNvSpPr>
          <p:nvPr>
            <p:ph type="title"/>
          </p:nvPr>
        </p:nvSpPr>
        <p:spPr>
          <a:xfrm>
            <a:off x="629841" y="342900"/>
            <a:ext cx="2949178" cy="120015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10" name="Google Shape;110;p22"/>
          <p:cNvSpPr>
            <a:spLocks noGrp="1"/>
          </p:cNvSpPr>
          <p:nvPr>
            <p:ph type="pic" idx="2"/>
          </p:nvPr>
        </p:nvSpPr>
        <p:spPr>
          <a:xfrm>
            <a:off x="3887391" y="740570"/>
            <a:ext cx="4629150" cy="3655219"/>
          </a:xfrm>
          <a:prstGeom prst="rect">
            <a:avLst/>
          </a:prstGeom>
          <a:noFill/>
          <a:ln>
            <a:noFill/>
          </a:ln>
        </p:spPr>
      </p:sp>
      <p:sp>
        <p:nvSpPr>
          <p:cNvPr id="111" name="Google Shape;111;p22"/>
          <p:cNvSpPr txBox="1">
            <a:spLocks noGrp="1"/>
          </p:cNvSpPr>
          <p:nvPr>
            <p:ph type="body" idx="1"/>
          </p:nvPr>
        </p:nvSpPr>
        <p:spPr>
          <a:xfrm>
            <a:off x="629841" y="1543050"/>
            <a:ext cx="2949178" cy="2858691"/>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112" name="Google Shape;112;p22"/>
          <p:cNvSpPr txBox="1">
            <a:spLocks noGrp="1"/>
          </p:cNvSpPr>
          <p:nvPr>
            <p:ph type="dt" idx="10"/>
          </p:nvPr>
        </p:nvSpPr>
        <p:spPr>
          <a:xfrm>
            <a:off x="628650" y="4767263"/>
            <a:ext cx="2057400" cy="27384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3" name="Google Shape;113;p22"/>
          <p:cNvSpPr txBox="1">
            <a:spLocks noGrp="1"/>
          </p:cNvSpPr>
          <p:nvPr>
            <p:ph type="ftr" idx="11"/>
          </p:nvPr>
        </p:nvSpPr>
        <p:spPr>
          <a:xfrm>
            <a:off x="3028950" y="4767263"/>
            <a:ext cx="3086100" cy="273844"/>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4" name="Google Shape;114;p22"/>
          <p:cNvSpPr txBox="1">
            <a:spLocks noGrp="1"/>
          </p:cNvSpPr>
          <p:nvPr>
            <p:ph type="sldNum" idx="12"/>
          </p:nvPr>
        </p:nvSpPr>
        <p:spPr>
          <a:xfrm>
            <a:off x="6457950" y="4767263"/>
            <a:ext cx="2057400" cy="27384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タイトルと縦書きテキスト" type="vertTx">
  <p:cSld name="VERTICAL_TEXT">
    <p:spTree>
      <p:nvGrpSpPr>
        <p:cNvPr id="1" name="Shape 115"/>
        <p:cNvGrpSpPr/>
        <p:nvPr/>
      </p:nvGrpSpPr>
      <p:grpSpPr>
        <a:xfrm>
          <a:off x="0" y="0"/>
          <a:ext cx="0" cy="0"/>
          <a:chOff x="0" y="0"/>
          <a:chExt cx="0" cy="0"/>
        </a:xfrm>
      </p:grpSpPr>
      <p:sp>
        <p:nvSpPr>
          <p:cNvPr id="116" name="Google Shape;116;p23"/>
          <p:cNvSpPr txBox="1">
            <a:spLocks noGrp="1"/>
          </p:cNvSpPr>
          <p:nvPr>
            <p:ph type="title"/>
          </p:nvPr>
        </p:nvSpPr>
        <p:spPr>
          <a:xfrm>
            <a:off x="628650" y="273845"/>
            <a:ext cx="7886700" cy="99417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17" name="Google Shape;117;p23"/>
          <p:cNvSpPr txBox="1">
            <a:spLocks noGrp="1"/>
          </p:cNvSpPr>
          <p:nvPr>
            <p:ph type="body" idx="1"/>
          </p:nvPr>
        </p:nvSpPr>
        <p:spPr>
          <a:xfrm rot="5400000">
            <a:off x="2940248" y="-942379"/>
            <a:ext cx="3263504" cy="78867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18" name="Google Shape;118;p23"/>
          <p:cNvSpPr txBox="1">
            <a:spLocks noGrp="1"/>
          </p:cNvSpPr>
          <p:nvPr>
            <p:ph type="dt" idx="10"/>
          </p:nvPr>
        </p:nvSpPr>
        <p:spPr>
          <a:xfrm>
            <a:off x="628650" y="4767263"/>
            <a:ext cx="2057400" cy="27384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9" name="Google Shape;119;p23"/>
          <p:cNvSpPr txBox="1">
            <a:spLocks noGrp="1"/>
          </p:cNvSpPr>
          <p:nvPr>
            <p:ph type="ftr" idx="11"/>
          </p:nvPr>
        </p:nvSpPr>
        <p:spPr>
          <a:xfrm>
            <a:off x="3028950" y="4767263"/>
            <a:ext cx="3086100" cy="273844"/>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20" name="Google Shape;120;p23"/>
          <p:cNvSpPr txBox="1">
            <a:spLocks noGrp="1"/>
          </p:cNvSpPr>
          <p:nvPr>
            <p:ph type="sldNum" idx="12"/>
          </p:nvPr>
        </p:nvSpPr>
        <p:spPr>
          <a:xfrm>
            <a:off x="6457950" y="4767263"/>
            <a:ext cx="2057400" cy="27384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縦書きタイトルと&#10;縦書きテキスト" type="vertTitleAndTx">
  <p:cSld name="VERTICAL_TITLE_AND_VERTICAL_TEXT">
    <p:spTree>
      <p:nvGrpSpPr>
        <p:cNvPr id="1" name="Shape 121"/>
        <p:cNvGrpSpPr/>
        <p:nvPr/>
      </p:nvGrpSpPr>
      <p:grpSpPr>
        <a:xfrm>
          <a:off x="0" y="0"/>
          <a:ext cx="0" cy="0"/>
          <a:chOff x="0" y="0"/>
          <a:chExt cx="0" cy="0"/>
        </a:xfrm>
      </p:grpSpPr>
      <p:sp>
        <p:nvSpPr>
          <p:cNvPr id="122" name="Google Shape;122;p24"/>
          <p:cNvSpPr txBox="1">
            <a:spLocks noGrp="1"/>
          </p:cNvSpPr>
          <p:nvPr>
            <p:ph type="title"/>
          </p:nvPr>
        </p:nvSpPr>
        <p:spPr>
          <a:xfrm rot="5400000">
            <a:off x="5350073" y="1467445"/>
            <a:ext cx="4358879" cy="1971675"/>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23" name="Google Shape;123;p24"/>
          <p:cNvSpPr txBox="1">
            <a:spLocks noGrp="1"/>
          </p:cNvSpPr>
          <p:nvPr>
            <p:ph type="body" idx="1"/>
          </p:nvPr>
        </p:nvSpPr>
        <p:spPr>
          <a:xfrm rot="5400000">
            <a:off x="1349573" y="-447080"/>
            <a:ext cx="4358879" cy="5800725"/>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24" name="Google Shape;124;p24"/>
          <p:cNvSpPr txBox="1">
            <a:spLocks noGrp="1"/>
          </p:cNvSpPr>
          <p:nvPr>
            <p:ph type="dt" idx="10"/>
          </p:nvPr>
        </p:nvSpPr>
        <p:spPr>
          <a:xfrm>
            <a:off x="628650" y="4767263"/>
            <a:ext cx="2057400" cy="27384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25" name="Google Shape;125;p24"/>
          <p:cNvSpPr txBox="1">
            <a:spLocks noGrp="1"/>
          </p:cNvSpPr>
          <p:nvPr>
            <p:ph type="ftr" idx="11"/>
          </p:nvPr>
        </p:nvSpPr>
        <p:spPr>
          <a:xfrm>
            <a:off x="3028950" y="4767263"/>
            <a:ext cx="3086100" cy="273844"/>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26" name="Google Shape;126;p24"/>
          <p:cNvSpPr txBox="1">
            <a:spLocks noGrp="1"/>
          </p:cNvSpPr>
          <p:nvPr>
            <p:ph type="sldNum" idx="12"/>
          </p:nvPr>
        </p:nvSpPr>
        <p:spPr>
          <a:xfrm>
            <a:off x="6457950" y="4767263"/>
            <a:ext cx="2057400" cy="27384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ja"/>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0"/>
        <p:cNvGrpSpPr/>
        <p:nvPr/>
      </p:nvGrpSpPr>
      <p:grpSpPr>
        <a:xfrm>
          <a:off x="0" y="0"/>
          <a:ext cx="0" cy="0"/>
          <a:chOff x="0" y="0"/>
          <a:chExt cx="0" cy="0"/>
        </a:xfrm>
      </p:grpSpPr>
      <p:sp>
        <p:nvSpPr>
          <p:cNvPr id="51" name="Google Shape;51;p13"/>
          <p:cNvSpPr txBox="1">
            <a:spLocks noGrp="1"/>
          </p:cNvSpPr>
          <p:nvPr>
            <p:ph type="title"/>
          </p:nvPr>
        </p:nvSpPr>
        <p:spPr>
          <a:xfrm>
            <a:off x="628650" y="273845"/>
            <a:ext cx="7886700" cy="994172"/>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52" name="Google Shape;52;p13"/>
          <p:cNvSpPr txBox="1">
            <a:spLocks noGrp="1"/>
          </p:cNvSpPr>
          <p:nvPr>
            <p:ph type="body" idx="1"/>
          </p:nvPr>
        </p:nvSpPr>
        <p:spPr>
          <a:xfrm>
            <a:off x="628650" y="1369219"/>
            <a:ext cx="7886700" cy="3263504"/>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53" name="Google Shape;53;p13"/>
          <p:cNvSpPr txBox="1">
            <a:spLocks noGrp="1"/>
          </p:cNvSpPr>
          <p:nvPr>
            <p:ph type="dt" idx="10"/>
          </p:nvPr>
        </p:nvSpPr>
        <p:spPr>
          <a:xfrm>
            <a:off x="628650" y="4767263"/>
            <a:ext cx="2057400" cy="273844"/>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4" name="Google Shape;54;p13"/>
          <p:cNvSpPr txBox="1">
            <a:spLocks noGrp="1"/>
          </p:cNvSpPr>
          <p:nvPr>
            <p:ph type="ftr" idx="11"/>
          </p:nvPr>
        </p:nvSpPr>
        <p:spPr>
          <a:xfrm>
            <a:off x="3028950" y="4767263"/>
            <a:ext cx="3086100" cy="273844"/>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5" name="Google Shape;55;p13"/>
          <p:cNvSpPr txBox="1">
            <a:spLocks noGrp="1"/>
          </p:cNvSpPr>
          <p:nvPr>
            <p:ph type="sldNum" idx="12"/>
          </p:nvPr>
        </p:nvSpPr>
        <p:spPr>
          <a:xfrm>
            <a:off x="6457950" y="4767263"/>
            <a:ext cx="2057400" cy="273844"/>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ja"/>
              <a:t>‹#›</a:t>
            </a:fld>
            <a:endParaRPr/>
          </a:p>
        </p:txBody>
      </p:sp>
    </p:spTree>
  </p:cSld>
  <p:clrMap bg1="lt1" tx1="dk1" bg2="dk2" tx2="lt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31"/>
        <p:cNvGrpSpPr/>
        <p:nvPr/>
      </p:nvGrpSpPr>
      <p:grpSpPr>
        <a:xfrm>
          <a:off x="0" y="0"/>
          <a:ext cx="0" cy="0"/>
          <a:chOff x="0" y="0"/>
          <a:chExt cx="0" cy="0"/>
        </a:xfrm>
      </p:grpSpPr>
      <p:sp>
        <p:nvSpPr>
          <p:cNvPr id="132" name="Google Shape;132;p25"/>
          <p:cNvSpPr txBox="1"/>
          <p:nvPr/>
        </p:nvSpPr>
        <p:spPr>
          <a:xfrm>
            <a:off x="1277149" y="428001"/>
            <a:ext cx="7344600" cy="36930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ja" sz="1200" dirty="0">
                <a:solidFill>
                  <a:schemeClr val="lt1"/>
                </a:solidFill>
                <a:latin typeface="Meiryo"/>
                <a:ea typeface="Meiryo"/>
                <a:cs typeface="Meiryo"/>
                <a:sym typeface="Meiryo"/>
              </a:rPr>
              <a:t>サンワサプライ ヘッドライト LEDライト USB充電式 モーションセンサー付き 面発光 最大約350ルーメン ヘルメット 夜間作業 防災</a:t>
            </a:r>
            <a:endParaRPr sz="1200" i="0" u="none" strike="noStrike" cap="none" dirty="0">
              <a:solidFill>
                <a:schemeClr val="lt1"/>
              </a:solidFill>
              <a:latin typeface="Meiryo"/>
              <a:ea typeface="Meiryo"/>
              <a:cs typeface="Meiryo"/>
              <a:sym typeface="Meiryo"/>
            </a:endParaRPr>
          </a:p>
        </p:txBody>
      </p:sp>
      <p:sp>
        <p:nvSpPr>
          <p:cNvPr id="133" name="Google Shape;133;p25"/>
          <p:cNvSpPr txBox="1"/>
          <p:nvPr/>
        </p:nvSpPr>
        <p:spPr>
          <a:xfrm>
            <a:off x="485900" y="3939117"/>
            <a:ext cx="4086000" cy="233100"/>
          </a:xfrm>
          <a:prstGeom prst="rect">
            <a:avLst/>
          </a:prstGeom>
          <a:noFill/>
          <a:ln>
            <a:noFill/>
          </a:ln>
        </p:spPr>
        <p:txBody>
          <a:bodyPr spcFirstLastPara="1" wrap="square" lIns="90000" tIns="46800" rIns="0" bIns="46800" anchor="t" anchorCtr="0">
            <a:noAutofit/>
          </a:bodyPr>
          <a:lstStyle/>
          <a:p>
            <a:pPr marL="0" marR="0" lvl="0" indent="0" algn="l" rtl="0">
              <a:spcBef>
                <a:spcPts val="0"/>
              </a:spcBef>
              <a:spcAft>
                <a:spcPts val="0"/>
              </a:spcAft>
              <a:buNone/>
            </a:pPr>
            <a:r>
              <a:rPr lang="ja" sz="900" dirty="0">
                <a:solidFill>
                  <a:schemeClr val="dk1"/>
                </a:solidFill>
                <a:latin typeface="Meiryo"/>
                <a:ea typeface="Meiryo"/>
                <a:cs typeface="Meiryo"/>
                <a:sym typeface="Meiryo"/>
              </a:rPr>
              <a:t>サイズ : 約W220×D220×H33mm</a:t>
            </a:r>
            <a:r>
              <a:rPr lang="ja-JP" altLang="en-US" sz="900" dirty="0">
                <a:solidFill>
                  <a:schemeClr val="dk1"/>
                </a:solidFill>
                <a:latin typeface="Meiryo"/>
                <a:ea typeface="Meiryo"/>
                <a:cs typeface="Meiryo"/>
                <a:sym typeface="Meiryo"/>
              </a:rPr>
              <a:t>　</a:t>
            </a:r>
            <a:r>
              <a:rPr lang="ja" sz="900" dirty="0">
                <a:solidFill>
                  <a:schemeClr val="dk1"/>
                </a:solidFill>
                <a:latin typeface="Meiryo"/>
                <a:ea typeface="Meiryo"/>
                <a:cs typeface="Meiryo"/>
                <a:sym typeface="Meiryo"/>
              </a:rPr>
              <a:t>重量 : 約75g</a:t>
            </a:r>
            <a:endParaRPr sz="900" dirty="0">
              <a:solidFill>
                <a:schemeClr val="dk1"/>
              </a:solidFill>
              <a:latin typeface="Meiryo"/>
              <a:ea typeface="Meiryo"/>
              <a:cs typeface="Meiryo"/>
              <a:sym typeface="Meiryo"/>
            </a:endParaRPr>
          </a:p>
          <a:p>
            <a:pPr marL="0" marR="0" lvl="0" indent="0" algn="l" rtl="0">
              <a:spcBef>
                <a:spcPts val="0"/>
              </a:spcBef>
              <a:spcAft>
                <a:spcPts val="0"/>
              </a:spcAft>
              <a:buNone/>
            </a:pPr>
            <a:r>
              <a:rPr lang="ja" sz="900" dirty="0">
                <a:solidFill>
                  <a:schemeClr val="dk1"/>
                </a:solidFill>
                <a:latin typeface="Meiryo"/>
                <a:ea typeface="Meiryo"/>
                <a:cs typeface="Meiryo"/>
                <a:sym typeface="Meiryo"/>
              </a:rPr>
              <a:t>付属品 : 充電ケーブル（約0.5m）</a:t>
            </a:r>
            <a:r>
              <a:rPr lang="ja-JP" altLang="en-US" sz="900" dirty="0">
                <a:solidFill>
                  <a:schemeClr val="dk1"/>
                </a:solidFill>
                <a:latin typeface="Meiryo"/>
                <a:ea typeface="Meiryo"/>
                <a:cs typeface="Meiryo"/>
                <a:sym typeface="Meiryo"/>
              </a:rPr>
              <a:t>　</a:t>
            </a:r>
            <a:r>
              <a:rPr lang="ja" sz="900" dirty="0">
                <a:solidFill>
                  <a:schemeClr val="dk1"/>
                </a:solidFill>
                <a:latin typeface="Meiryo"/>
                <a:ea typeface="Meiryo"/>
                <a:cs typeface="Meiryo"/>
                <a:sym typeface="Meiryo"/>
              </a:rPr>
              <a:t>生産国 : 中国</a:t>
            </a:r>
            <a:endParaRPr sz="900" dirty="0">
              <a:solidFill>
                <a:schemeClr val="dk1"/>
              </a:solidFill>
              <a:latin typeface="Meiryo"/>
              <a:ea typeface="Meiryo"/>
              <a:cs typeface="Meiryo"/>
              <a:sym typeface="Meiryo"/>
            </a:endParaRPr>
          </a:p>
          <a:p>
            <a:pPr marL="0" marR="0" lvl="0" indent="0" algn="l" rtl="0">
              <a:spcBef>
                <a:spcPts val="0"/>
              </a:spcBef>
              <a:spcAft>
                <a:spcPts val="0"/>
              </a:spcAft>
              <a:buNone/>
            </a:pPr>
            <a:r>
              <a:rPr lang="ja" sz="900" dirty="0">
                <a:solidFill>
                  <a:schemeClr val="dk1"/>
                </a:solidFill>
                <a:latin typeface="Meiryo"/>
                <a:ea typeface="Meiryo"/>
                <a:cs typeface="Meiryo"/>
                <a:sym typeface="Meiryo"/>
              </a:rPr>
              <a:t>備考 : ヘッドバンド対応サイズ：頭囲505〜645mmに対応 充電時間：約1時間50分 連続使用時間：約350ルーメンで2.5時間、約120ルーメンで4時間 調光：各2段階＋フラッシュモード </a:t>
            </a:r>
            <a:endParaRPr dirty="0">
              <a:latin typeface="Meiryo"/>
              <a:ea typeface="Meiryo"/>
              <a:cs typeface="Meiryo"/>
              <a:sym typeface="Meiryo"/>
            </a:endParaRPr>
          </a:p>
        </p:txBody>
      </p:sp>
      <p:sp>
        <p:nvSpPr>
          <p:cNvPr id="134" name="Google Shape;134;p25"/>
          <p:cNvSpPr/>
          <p:nvPr/>
        </p:nvSpPr>
        <p:spPr>
          <a:xfrm>
            <a:off x="5035845" y="951388"/>
            <a:ext cx="739603" cy="554702"/>
          </a:xfrm>
          <a:prstGeom prst="ellipse">
            <a:avLst/>
          </a:prstGeom>
          <a:solidFill>
            <a:schemeClr val="lt1"/>
          </a:solidFill>
          <a:ln w="19050" cap="flat" cmpd="sng">
            <a:solidFill>
              <a:srgbClr val="1F3864"/>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accent4"/>
              </a:solidFill>
              <a:latin typeface="Calibri"/>
              <a:ea typeface="Calibri"/>
              <a:cs typeface="Calibri"/>
              <a:sym typeface="Calibri"/>
            </a:endParaRPr>
          </a:p>
        </p:txBody>
      </p:sp>
      <p:sp>
        <p:nvSpPr>
          <p:cNvPr id="135" name="Google Shape;135;p25"/>
          <p:cNvSpPr txBox="1"/>
          <p:nvPr/>
        </p:nvSpPr>
        <p:spPr>
          <a:xfrm>
            <a:off x="5035210" y="1083131"/>
            <a:ext cx="739500" cy="32310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ja" sz="1500">
                <a:solidFill>
                  <a:srgbClr val="1F3864"/>
                </a:solidFill>
                <a:latin typeface="Meiryo"/>
                <a:ea typeface="Meiryo"/>
                <a:cs typeface="Meiryo"/>
                <a:sym typeface="Meiryo"/>
              </a:rPr>
              <a:t>特徴</a:t>
            </a:r>
            <a:endParaRPr>
              <a:latin typeface="Meiryo"/>
              <a:ea typeface="Meiryo"/>
              <a:cs typeface="Meiryo"/>
              <a:sym typeface="Meiryo"/>
            </a:endParaRPr>
          </a:p>
        </p:txBody>
      </p:sp>
      <p:cxnSp>
        <p:nvCxnSpPr>
          <p:cNvPr id="136" name="Google Shape;136;p25"/>
          <p:cNvCxnSpPr/>
          <p:nvPr/>
        </p:nvCxnSpPr>
        <p:spPr>
          <a:xfrm>
            <a:off x="873175" y="3875458"/>
            <a:ext cx="3560100" cy="9600"/>
          </a:xfrm>
          <a:prstGeom prst="straightConnector1">
            <a:avLst/>
          </a:prstGeom>
          <a:noFill/>
          <a:ln w="9525" cap="flat" cmpd="sng">
            <a:solidFill>
              <a:srgbClr val="757070"/>
            </a:solidFill>
            <a:prstDash val="dash"/>
            <a:miter lim="8000"/>
            <a:headEnd type="none" w="sm" len="sm"/>
            <a:tailEnd type="none" w="sm" len="sm"/>
          </a:ln>
        </p:spPr>
      </p:cxnSp>
      <p:sp>
        <p:nvSpPr>
          <p:cNvPr id="137" name="Google Shape;137;p25"/>
          <p:cNvSpPr txBox="1"/>
          <p:nvPr/>
        </p:nvSpPr>
        <p:spPr>
          <a:xfrm>
            <a:off x="425875" y="3772317"/>
            <a:ext cx="447300" cy="2463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ja" sz="1000">
                <a:solidFill>
                  <a:schemeClr val="dk1"/>
                </a:solidFill>
                <a:latin typeface="Meiryo"/>
                <a:ea typeface="Meiryo"/>
                <a:cs typeface="Meiryo"/>
                <a:sym typeface="Meiryo"/>
              </a:rPr>
              <a:t>仕様</a:t>
            </a:r>
            <a:endParaRPr sz="1500">
              <a:latin typeface="Meiryo"/>
              <a:ea typeface="Meiryo"/>
              <a:cs typeface="Meiryo"/>
              <a:sym typeface="Meiryo"/>
            </a:endParaRPr>
          </a:p>
        </p:txBody>
      </p:sp>
      <p:sp>
        <p:nvSpPr>
          <p:cNvPr id="138" name="Google Shape;138;p25"/>
          <p:cNvSpPr txBox="1"/>
          <p:nvPr/>
        </p:nvSpPr>
        <p:spPr>
          <a:xfrm>
            <a:off x="296325" y="464425"/>
            <a:ext cx="1001400" cy="27690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ja" sz="1200">
                <a:solidFill>
                  <a:schemeClr val="lt1"/>
                </a:solidFill>
                <a:latin typeface="Meiryo"/>
                <a:ea typeface="Meiryo"/>
                <a:cs typeface="Meiryo"/>
                <a:sym typeface="Meiryo"/>
              </a:rPr>
              <a:t>【提案書】</a:t>
            </a:r>
            <a:endParaRPr sz="1200">
              <a:solidFill>
                <a:schemeClr val="lt1"/>
              </a:solidFill>
              <a:latin typeface="Meiryo"/>
              <a:ea typeface="Meiryo"/>
              <a:cs typeface="Meiryo"/>
              <a:sym typeface="Meiryo"/>
            </a:endParaRPr>
          </a:p>
        </p:txBody>
      </p:sp>
      <p:sp>
        <p:nvSpPr>
          <p:cNvPr id="139" name="Google Shape;139;p25"/>
          <p:cNvSpPr txBox="1"/>
          <p:nvPr/>
        </p:nvSpPr>
        <p:spPr>
          <a:xfrm>
            <a:off x="5932095" y="886460"/>
            <a:ext cx="2917200" cy="278100"/>
          </a:xfrm>
          <a:prstGeom prst="rect">
            <a:avLst/>
          </a:prstGeom>
          <a:noFill/>
          <a:ln>
            <a:noFill/>
          </a:ln>
        </p:spPr>
        <p:txBody>
          <a:bodyPr spcFirstLastPara="1" wrap="square" lIns="0" tIns="46800" rIns="0" bIns="45700" anchor="t" anchorCtr="0">
            <a:noAutofit/>
          </a:bodyPr>
          <a:lstStyle/>
          <a:p>
            <a:pPr marL="0" marR="0" lvl="0" indent="0" algn="just" rtl="0">
              <a:lnSpc>
                <a:spcPct val="150000"/>
              </a:lnSpc>
              <a:spcBef>
                <a:spcPts val="0"/>
              </a:spcBef>
              <a:spcAft>
                <a:spcPts val="0"/>
              </a:spcAft>
              <a:buNone/>
            </a:pPr>
            <a:r>
              <a:rPr lang="ja" sz="1200" dirty="0">
                <a:solidFill>
                  <a:srgbClr val="333333"/>
                </a:solidFill>
                <a:highlight>
                  <a:srgbClr val="FFFFFF"/>
                </a:highlight>
                <a:latin typeface="Meiryo"/>
                <a:ea typeface="Meiryo"/>
                <a:cs typeface="Meiryo"/>
                <a:sym typeface="Meiryo"/>
              </a:rPr>
              <a:t>モーションセンサー機能で手をかざすだけでスイッチのオンオフが可能なヘッドライトです。両手を自由に使いたいアウトドアシーンや作業シーンなどに非常に便利なアイテムです。 </a:t>
            </a:r>
            <a:endParaRPr sz="1200" dirty="0">
              <a:solidFill>
                <a:schemeClr val="dk1"/>
              </a:solidFill>
              <a:latin typeface="Meiryo"/>
              <a:ea typeface="Meiryo"/>
              <a:cs typeface="Meiryo"/>
              <a:sym typeface="Meiryo"/>
            </a:endParaRPr>
          </a:p>
        </p:txBody>
      </p:sp>
      <p:sp>
        <p:nvSpPr>
          <p:cNvPr id="140" name="Google Shape;140;p25"/>
          <p:cNvSpPr/>
          <p:nvPr/>
        </p:nvSpPr>
        <p:spPr>
          <a:xfrm>
            <a:off x="5035845" y="3758250"/>
            <a:ext cx="739500" cy="554700"/>
          </a:xfrm>
          <a:prstGeom prst="ellipse">
            <a:avLst/>
          </a:prstGeom>
          <a:solidFill>
            <a:schemeClr val="lt1"/>
          </a:solidFill>
          <a:ln w="19050" cap="flat" cmpd="sng">
            <a:solidFill>
              <a:srgbClr val="1F3864"/>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41" name="Google Shape;141;p25"/>
          <p:cNvSpPr txBox="1"/>
          <p:nvPr/>
        </p:nvSpPr>
        <p:spPr>
          <a:xfrm>
            <a:off x="5035210" y="3907597"/>
            <a:ext cx="739500" cy="30780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ja" sz="1400">
                <a:solidFill>
                  <a:srgbClr val="1F3864"/>
                </a:solidFill>
                <a:latin typeface="Meiryo"/>
                <a:ea typeface="Meiryo"/>
                <a:cs typeface="Meiryo"/>
                <a:sym typeface="Meiryo"/>
              </a:rPr>
              <a:t>お見積</a:t>
            </a:r>
            <a:endParaRPr>
              <a:latin typeface="Meiryo"/>
              <a:ea typeface="Meiryo"/>
              <a:cs typeface="Meiryo"/>
              <a:sym typeface="Meiryo"/>
            </a:endParaRPr>
          </a:p>
        </p:txBody>
      </p:sp>
      <p:cxnSp>
        <p:nvCxnSpPr>
          <p:cNvPr id="142" name="Google Shape;142;p25"/>
          <p:cNvCxnSpPr/>
          <p:nvPr/>
        </p:nvCxnSpPr>
        <p:spPr>
          <a:xfrm>
            <a:off x="5880100" y="2839224"/>
            <a:ext cx="2969061" cy="0"/>
          </a:xfrm>
          <a:prstGeom prst="straightConnector1">
            <a:avLst/>
          </a:prstGeom>
          <a:noFill/>
          <a:ln w="19050" cap="flat" cmpd="sng">
            <a:solidFill>
              <a:srgbClr val="757070"/>
            </a:solidFill>
            <a:prstDash val="solid"/>
            <a:miter lim="8000"/>
            <a:headEnd type="none" w="sm" len="sm"/>
            <a:tailEnd type="none" w="sm" len="sm"/>
          </a:ln>
        </p:spPr>
      </p:cxnSp>
      <p:grpSp>
        <p:nvGrpSpPr>
          <p:cNvPr id="143" name="Google Shape;143;p25"/>
          <p:cNvGrpSpPr/>
          <p:nvPr/>
        </p:nvGrpSpPr>
        <p:grpSpPr>
          <a:xfrm>
            <a:off x="5042402" y="2873153"/>
            <a:ext cx="739603" cy="554702"/>
            <a:chOff x="5042402" y="3087009"/>
            <a:chExt cx="739603" cy="739603"/>
          </a:xfrm>
        </p:grpSpPr>
        <p:sp>
          <p:nvSpPr>
            <p:cNvPr id="144" name="Google Shape;144;p25"/>
            <p:cNvSpPr/>
            <p:nvPr/>
          </p:nvSpPr>
          <p:spPr>
            <a:xfrm>
              <a:off x="5042402" y="3087009"/>
              <a:ext cx="739603" cy="739603"/>
            </a:xfrm>
            <a:prstGeom prst="ellipse">
              <a:avLst/>
            </a:prstGeom>
            <a:solidFill>
              <a:schemeClr val="lt1"/>
            </a:solidFill>
            <a:ln w="19050" cap="flat" cmpd="sng">
              <a:solidFill>
                <a:srgbClr val="1F3864"/>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45" name="Google Shape;145;p25"/>
            <p:cNvSpPr txBox="1"/>
            <p:nvPr/>
          </p:nvSpPr>
          <p:spPr>
            <a:xfrm>
              <a:off x="5125318" y="3283093"/>
              <a:ext cx="569700" cy="41040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ja" sz="1400">
                  <a:solidFill>
                    <a:srgbClr val="1F3864"/>
                  </a:solidFill>
                  <a:latin typeface="Meiryo"/>
                  <a:ea typeface="Meiryo"/>
                  <a:cs typeface="Meiryo"/>
                  <a:sym typeface="Meiryo"/>
                </a:rPr>
                <a:t>納期</a:t>
              </a:r>
              <a:endParaRPr>
                <a:latin typeface="Meiryo"/>
                <a:ea typeface="Meiryo"/>
                <a:cs typeface="Meiryo"/>
                <a:sym typeface="Meiryo"/>
              </a:endParaRPr>
            </a:p>
          </p:txBody>
        </p:sp>
      </p:grpSp>
      <p:cxnSp>
        <p:nvCxnSpPr>
          <p:cNvPr id="146" name="Google Shape;146;p25"/>
          <p:cNvCxnSpPr/>
          <p:nvPr/>
        </p:nvCxnSpPr>
        <p:spPr>
          <a:xfrm>
            <a:off x="5880100" y="3740566"/>
            <a:ext cx="2969061" cy="0"/>
          </a:xfrm>
          <a:prstGeom prst="straightConnector1">
            <a:avLst/>
          </a:prstGeom>
          <a:noFill/>
          <a:ln w="19050" cap="flat" cmpd="sng">
            <a:solidFill>
              <a:srgbClr val="757070"/>
            </a:solidFill>
            <a:prstDash val="solid"/>
            <a:miter lim="8000"/>
            <a:headEnd type="none" w="sm" len="sm"/>
            <a:tailEnd type="none" w="sm" len="sm"/>
          </a:ln>
        </p:spPr>
      </p:cxnSp>
      <p:sp>
        <p:nvSpPr>
          <p:cNvPr id="147" name="Google Shape;147;p25"/>
          <p:cNvSpPr txBox="1"/>
          <p:nvPr/>
        </p:nvSpPr>
        <p:spPr>
          <a:xfrm>
            <a:off x="6071111" y="3074515"/>
            <a:ext cx="2778000" cy="339600"/>
          </a:xfrm>
          <a:prstGeom prst="rect">
            <a:avLst/>
          </a:prstGeom>
          <a:noFill/>
          <a:ln>
            <a:noFill/>
          </a:ln>
        </p:spPr>
        <p:txBody>
          <a:bodyPr spcFirstLastPara="1" wrap="square" lIns="0" tIns="46800" rIns="0" bIns="45700" anchor="t" anchorCtr="0">
            <a:spAutoFit/>
          </a:bodyPr>
          <a:lstStyle/>
          <a:p>
            <a:pPr marL="0" marR="0" lvl="0" indent="0" algn="l" rtl="0">
              <a:lnSpc>
                <a:spcPct val="137500"/>
              </a:lnSpc>
              <a:spcBef>
                <a:spcPts val="0"/>
              </a:spcBef>
              <a:spcAft>
                <a:spcPts val="0"/>
              </a:spcAft>
              <a:buNone/>
            </a:pPr>
            <a:r>
              <a:rPr lang="ja" sz="1600">
                <a:solidFill>
                  <a:srgbClr val="AEABAB"/>
                </a:solidFill>
                <a:latin typeface="Meiryo"/>
                <a:ea typeface="Meiryo"/>
                <a:cs typeface="Meiryo"/>
                <a:sym typeface="Meiryo"/>
              </a:rPr>
              <a:t>納期スペース</a:t>
            </a:r>
            <a:endParaRPr sz="1600">
              <a:solidFill>
                <a:srgbClr val="AEABAB"/>
              </a:solidFill>
              <a:latin typeface="Meiryo"/>
              <a:ea typeface="Meiryo"/>
              <a:cs typeface="Meiryo"/>
              <a:sym typeface="Meiryo"/>
            </a:endParaRPr>
          </a:p>
        </p:txBody>
      </p:sp>
      <p:sp>
        <p:nvSpPr>
          <p:cNvPr id="148" name="Google Shape;148;p25"/>
          <p:cNvSpPr txBox="1"/>
          <p:nvPr/>
        </p:nvSpPr>
        <p:spPr>
          <a:xfrm>
            <a:off x="6071111" y="4094340"/>
            <a:ext cx="2778000" cy="339600"/>
          </a:xfrm>
          <a:prstGeom prst="rect">
            <a:avLst/>
          </a:prstGeom>
          <a:noFill/>
          <a:ln>
            <a:noFill/>
          </a:ln>
        </p:spPr>
        <p:txBody>
          <a:bodyPr spcFirstLastPara="1" wrap="square" lIns="0" tIns="46800" rIns="0" bIns="45700" anchor="t" anchorCtr="0">
            <a:spAutoFit/>
          </a:bodyPr>
          <a:lstStyle/>
          <a:p>
            <a:pPr marL="0" marR="0" lvl="0" indent="0" algn="l" rtl="0">
              <a:lnSpc>
                <a:spcPct val="137500"/>
              </a:lnSpc>
              <a:spcBef>
                <a:spcPts val="0"/>
              </a:spcBef>
              <a:spcAft>
                <a:spcPts val="0"/>
              </a:spcAft>
              <a:buNone/>
            </a:pPr>
            <a:r>
              <a:rPr lang="ja" sz="1600">
                <a:solidFill>
                  <a:srgbClr val="AEABAB"/>
                </a:solidFill>
                <a:latin typeface="Meiryo"/>
                <a:ea typeface="Meiryo"/>
                <a:cs typeface="Meiryo"/>
                <a:sym typeface="Meiryo"/>
              </a:rPr>
              <a:t>お見積りスペース</a:t>
            </a:r>
            <a:endParaRPr sz="1600">
              <a:solidFill>
                <a:srgbClr val="AEABAB"/>
              </a:solidFill>
              <a:latin typeface="Meiryo"/>
              <a:ea typeface="Meiryo"/>
              <a:cs typeface="Meiryo"/>
              <a:sym typeface="Meiryo"/>
            </a:endParaRPr>
          </a:p>
        </p:txBody>
      </p:sp>
      <p:pic>
        <p:nvPicPr>
          <p:cNvPr id="149" name="Google Shape;149;p25"/>
          <p:cNvPicPr preferRelativeResize="0"/>
          <p:nvPr/>
        </p:nvPicPr>
        <p:blipFill>
          <a:blip r:embed="rId3">
            <a:alphaModFix/>
          </a:blip>
          <a:stretch>
            <a:fillRect/>
          </a:stretch>
        </p:blipFill>
        <p:spPr>
          <a:xfrm>
            <a:off x="1162931" y="1068616"/>
            <a:ext cx="2618400" cy="2618400"/>
          </a:xfrm>
          <a:prstGeom prst="rect">
            <a:avLst/>
          </a:prstGeom>
          <a:noFill/>
          <a:ln>
            <a:noFill/>
          </a:ln>
        </p:spPr>
      </p:pic>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テーマ">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128</Words>
  <Application>Microsoft Office PowerPoint</Application>
  <PresentationFormat>画面に合わせる (16:9)</PresentationFormat>
  <Paragraphs>13</Paragraphs>
  <Slides>1</Slides>
  <Notes>1</Notes>
  <HiddenSlides>0</HiddenSlides>
  <MMClips>0</MMClips>
  <ScaleCrop>false</ScaleCrop>
  <HeadingPairs>
    <vt:vector size="6" baseType="variant">
      <vt:variant>
        <vt:lpstr>使用されているフォント</vt:lpstr>
      </vt:variant>
      <vt:variant>
        <vt:i4>3</vt:i4>
      </vt:variant>
      <vt:variant>
        <vt:lpstr>テーマ</vt:lpstr>
      </vt:variant>
      <vt:variant>
        <vt:i4>2</vt:i4>
      </vt:variant>
      <vt:variant>
        <vt:lpstr>スライド タイトル</vt:lpstr>
      </vt:variant>
      <vt:variant>
        <vt:i4>1</vt:i4>
      </vt:variant>
    </vt:vector>
  </HeadingPairs>
  <TitlesOfParts>
    <vt:vector size="6" baseType="lpstr">
      <vt:lpstr>Meiryo</vt:lpstr>
      <vt:lpstr>Arial</vt:lpstr>
      <vt:lpstr>Calibri</vt:lpstr>
      <vt:lpstr>Simple Light</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KILAMEK119</cp:lastModifiedBy>
  <cp:revision>1</cp:revision>
  <dcterms:modified xsi:type="dcterms:W3CDTF">2026-06-16T04:43:37Z</dcterms:modified>
</cp:coreProperties>
</file>