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
  </p:notesMasterIdLst>
  <p:sldIdLst>
    <p:sldId id="256" r:id="rId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14" y="4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ee9a3f9409_2_7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9" name="Google Shape;129;g3ee9a3f9409_2_7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g3ee9a3f9409_2_7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ltLang="ja"/>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タイトル スライド"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685800" y="841772"/>
            <a:ext cx="7772400" cy="1790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14"/>
          <p:cNvSpPr txBox="1">
            <a:spLocks noGrp="1"/>
          </p:cNvSpPr>
          <p:nvPr>
            <p:ph type="subTitle" idx="1"/>
          </p:nvPr>
        </p:nvSpPr>
        <p:spPr>
          <a:xfrm>
            <a:off x="1143000" y="2701528"/>
            <a:ext cx="6858000" cy="124182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9" name="Google Shape;59;p1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dist="508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タイトルとコンテンツ" type="obj">
  <p:cSld name="OBJECT">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5"/>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15"/>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5"/>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5"/>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セクション見出し" type="secHead">
  <p:cSld name="SECTION_HEADER">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623888" y="1282304"/>
            <a:ext cx="7886700" cy="213955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6"/>
          <p:cNvSpPr txBox="1">
            <a:spLocks noGrp="1"/>
          </p:cNvSpPr>
          <p:nvPr>
            <p:ph type="body" idx="1"/>
          </p:nvPr>
        </p:nvSpPr>
        <p:spPr>
          <a:xfrm>
            <a:off x="623888" y="3442098"/>
            <a:ext cx="7886700" cy="112514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3" name="Google Shape;73;p16"/>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6"/>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6"/>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 つのコンテンツ" type="twoObj">
  <p:cSld name="TWO_OBJECTS">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8" name="Google Shape;78;p17"/>
          <p:cNvSpPr txBox="1">
            <a:spLocks noGrp="1"/>
          </p:cNvSpPr>
          <p:nvPr>
            <p:ph type="body" idx="1"/>
          </p:nvPr>
        </p:nvSpPr>
        <p:spPr>
          <a:xfrm>
            <a:off x="6286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 name="Google Shape;79;p17"/>
          <p:cNvSpPr txBox="1">
            <a:spLocks noGrp="1"/>
          </p:cNvSpPr>
          <p:nvPr>
            <p:ph type="body" idx="2"/>
          </p:nvPr>
        </p:nvSpPr>
        <p:spPr>
          <a:xfrm>
            <a:off x="4629150" y="1369219"/>
            <a:ext cx="3886200" cy="326350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7"/>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7"/>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7"/>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比較" type="twoTxTwoObj">
  <p:cSld name="TWO_OBJECTS_WITH_TEXT">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629841"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8"/>
          <p:cNvSpPr txBox="1">
            <a:spLocks noGrp="1"/>
          </p:cNvSpPr>
          <p:nvPr>
            <p:ph type="body" idx="1"/>
          </p:nvPr>
        </p:nvSpPr>
        <p:spPr>
          <a:xfrm>
            <a:off x="629842" y="1260872"/>
            <a:ext cx="3868340"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6" name="Google Shape;86;p18"/>
          <p:cNvSpPr txBox="1">
            <a:spLocks noGrp="1"/>
          </p:cNvSpPr>
          <p:nvPr>
            <p:ph type="body" idx="2"/>
          </p:nvPr>
        </p:nvSpPr>
        <p:spPr>
          <a:xfrm>
            <a:off x="629842" y="1878806"/>
            <a:ext cx="3868340"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18"/>
          <p:cNvSpPr txBox="1">
            <a:spLocks noGrp="1"/>
          </p:cNvSpPr>
          <p:nvPr>
            <p:ph type="body" idx="3"/>
          </p:nvPr>
        </p:nvSpPr>
        <p:spPr>
          <a:xfrm>
            <a:off x="4629150" y="1260872"/>
            <a:ext cx="3887391" cy="617934"/>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88" name="Google Shape;88;p18"/>
          <p:cNvSpPr txBox="1">
            <a:spLocks noGrp="1"/>
          </p:cNvSpPr>
          <p:nvPr>
            <p:ph type="body" idx="4"/>
          </p:nvPr>
        </p:nvSpPr>
        <p:spPr>
          <a:xfrm>
            <a:off x="4629150" y="1878806"/>
            <a:ext cx="3887391" cy="2763441"/>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18"/>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8"/>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8"/>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タイトルのみ" type="titleOnly">
  <p:cSld name="TITLE_ONLY">
    <p:spTree>
      <p:nvGrpSpPr>
        <p:cNvPr id="1" name="Shape 92"/>
        <p:cNvGrpSpPr/>
        <p:nvPr/>
      </p:nvGrpSpPr>
      <p:grpSpPr>
        <a:xfrm>
          <a:off x="0" y="0"/>
          <a:ext cx="0" cy="0"/>
          <a:chOff x="0" y="0"/>
          <a:chExt cx="0" cy="0"/>
        </a:xfrm>
      </p:grpSpPr>
      <p:sp>
        <p:nvSpPr>
          <p:cNvPr id="93" name="Google Shape;93;p19"/>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4" name="Google Shape;94;p19"/>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5" name="Google Shape;95;p19"/>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19"/>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白紙" type="blank">
  <p:cSld name="BLANK">
    <p:spTree>
      <p:nvGrpSpPr>
        <p:cNvPr id="1" name="Shape 97"/>
        <p:cNvGrpSpPr/>
        <p:nvPr/>
      </p:nvGrpSpPr>
      <p:grpSpPr>
        <a:xfrm>
          <a:off x="0" y="0"/>
          <a:ext cx="0" cy="0"/>
          <a:chOff x="0" y="0"/>
          <a:chExt cx="0" cy="0"/>
        </a:xfrm>
      </p:grpSpPr>
      <p:sp>
        <p:nvSpPr>
          <p:cNvPr id="98" name="Google Shape;98;p20"/>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20"/>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20"/>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タイトル付きのコンテンツ" type="objTx">
  <p:cSld name="OBJECT_WITH_CAPTION_TEXT">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3" name="Google Shape;103;p21"/>
          <p:cNvSpPr txBox="1">
            <a:spLocks noGrp="1"/>
          </p:cNvSpPr>
          <p:nvPr>
            <p:ph type="body" idx="1"/>
          </p:nvPr>
        </p:nvSpPr>
        <p:spPr>
          <a:xfrm>
            <a:off x="3887391" y="740570"/>
            <a:ext cx="4629150" cy="3655219"/>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04" name="Google Shape;104;p21"/>
          <p:cNvSpPr txBox="1">
            <a:spLocks noGrp="1"/>
          </p:cNvSpPr>
          <p:nvPr>
            <p:ph type="body" idx="2"/>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05" name="Google Shape;105;p21"/>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21"/>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1"/>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タイトル付きの図" type="picTx">
  <p:cSld name="PICTURE_WITH_CAPTION_TEXT">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629841" y="342900"/>
            <a:ext cx="2949178" cy="120015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22"/>
          <p:cNvSpPr>
            <a:spLocks noGrp="1"/>
          </p:cNvSpPr>
          <p:nvPr>
            <p:ph type="pic" idx="2"/>
          </p:nvPr>
        </p:nvSpPr>
        <p:spPr>
          <a:xfrm>
            <a:off x="3887391" y="740570"/>
            <a:ext cx="4629150" cy="3655219"/>
          </a:xfrm>
          <a:prstGeom prst="rect">
            <a:avLst/>
          </a:prstGeom>
          <a:noFill/>
          <a:ln>
            <a:noFill/>
          </a:ln>
        </p:spPr>
      </p:sp>
      <p:sp>
        <p:nvSpPr>
          <p:cNvPr id="111" name="Google Shape;111;p22"/>
          <p:cNvSpPr txBox="1">
            <a:spLocks noGrp="1"/>
          </p:cNvSpPr>
          <p:nvPr>
            <p:ph type="body" idx="1"/>
          </p:nvPr>
        </p:nvSpPr>
        <p:spPr>
          <a:xfrm>
            <a:off x="629841" y="1543050"/>
            <a:ext cx="2949178" cy="28586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12" name="Google Shape;112;p22"/>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2"/>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22"/>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タイトルと縦書きテキスト" type="vertTx">
  <p:cSld name="VERTICAL_TEXT">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7" name="Google Shape;117;p23"/>
          <p:cNvSpPr txBox="1">
            <a:spLocks noGrp="1"/>
          </p:cNvSpPr>
          <p:nvPr>
            <p:ph type="body" idx="1"/>
          </p:nvPr>
        </p:nvSpPr>
        <p:spPr>
          <a:xfrm rot="5400000">
            <a:off x="2940248" y="-942379"/>
            <a:ext cx="3263504"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18" name="Google Shape;118;p2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2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0" name="Google Shape;120;p2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縦書きタイトルと&#10;縦書きテキスト" type="vertTitleAndTx">
  <p:cSld name="VERTICAL_TITLE_AND_VERTICAL_TEXT">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rot="5400000">
            <a:off x="5350073" y="1467445"/>
            <a:ext cx="4358879"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3" name="Google Shape;123;p24"/>
          <p:cNvSpPr txBox="1">
            <a:spLocks noGrp="1"/>
          </p:cNvSpPr>
          <p:nvPr>
            <p:ph type="body" idx="1"/>
          </p:nvPr>
        </p:nvSpPr>
        <p:spPr>
          <a:xfrm rot="5400000">
            <a:off x="1349573" y="-447080"/>
            <a:ext cx="4358879"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4" name="Google Shape;124;p24"/>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24"/>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6" name="Google Shape;126;p24"/>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5"/>
            <a:ext cx="7886700" cy="99417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628650" y="4767263"/>
            <a:ext cx="2057400" cy="27384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028950" y="4767263"/>
            <a:ext cx="3086100" cy="27384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457950" y="4767263"/>
            <a:ext cx="20574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ja" sz="1200" dirty="0">
                <a:solidFill>
                  <a:schemeClr val="lt1"/>
                </a:solidFill>
                <a:latin typeface="Meiryo"/>
                <a:ea typeface="Meiryo"/>
                <a:cs typeface="Meiryo"/>
                <a:sym typeface="Meiryo"/>
              </a:rPr>
              <a:t>サンワサプライ デスクライト LED クランプ式 ライトスタンド 暖色 コンセント　900ルーメン 無段階調光 3関節</a:t>
            </a:r>
            <a:endParaRPr sz="1200" i="0" u="none" strike="noStrike" cap="none" dirty="0">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spcFirstLastPara="1" wrap="square" lIns="90000" tIns="46800" rIns="0" bIns="46800" anchor="t" anchorCtr="0">
            <a:noAutofit/>
          </a:bodyPr>
          <a:lstStyle/>
          <a:p>
            <a:pPr marL="0" marR="0" lvl="0" indent="0" algn="l" rtl="0">
              <a:spcBef>
                <a:spcPts val="0"/>
              </a:spcBef>
              <a:spcAft>
                <a:spcPts val="0"/>
              </a:spcAft>
              <a:buNone/>
            </a:pPr>
            <a:r>
              <a:rPr lang="ja" sz="900" dirty="0">
                <a:solidFill>
                  <a:schemeClr val="dk1"/>
                </a:solidFill>
                <a:latin typeface="Meiryo"/>
                <a:ea typeface="Meiryo"/>
                <a:cs typeface="Meiryo"/>
                <a:sym typeface="Meiryo"/>
              </a:rPr>
              <a:t>カラー展開 : ブラック・ホワイト</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サイズ : シェードサイズ：約W800×D60mm アーム長：約H335+425mm</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重量 : 約1.3kg</a:t>
            </a:r>
            <a:r>
              <a:rPr lang="ja-JP" altLang="en-US" sz="900" dirty="0">
                <a:solidFill>
                  <a:schemeClr val="dk1"/>
                </a:solidFill>
                <a:latin typeface="Meiryo"/>
                <a:ea typeface="Meiryo"/>
                <a:cs typeface="Meiryo"/>
                <a:sym typeface="Meiryo"/>
              </a:rPr>
              <a:t>　</a:t>
            </a:r>
            <a:r>
              <a:rPr lang="ja" sz="900">
                <a:solidFill>
                  <a:schemeClr val="dk1"/>
                </a:solidFill>
                <a:latin typeface="Meiryo"/>
                <a:ea typeface="Meiryo"/>
                <a:cs typeface="Meiryo"/>
                <a:sym typeface="Meiryo"/>
              </a:rPr>
              <a:t>付属品 </a:t>
            </a:r>
            <a:r>
              <a:rPr lang="ja" sz="900" dirty="0">
                <a:solidFill>
                  <a:schemeClr val="dk1"/>
                </a:solidFill>
                <a:latin typeface="Meiryo"/>
                <a:ea typeface="Meiryo"/>
                <a:cs typeface="Meiryo"/>
                <a:sym typeface="Meiryo"/>
              </a:rPr>
              <a:t>: セット内容：ACアダプタ(24V/1A)</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生産国 : 中国</a:t>
            </a:r>
            <a:endParaRPr sz="900" dirty="0">
              <a:solidFill>
                <a:schemeClr val="dk1"/>
              </a:solidFill>
              <a:latin typeface="Meiryo"/>
              <a:ea typeface="Meiryo"/>
              <a:cs typeface="Meiryo"/>
              <a:sym typeface="Meiryo"/>
            </a:endParaRPr>
          </a:p>
          <a:p>
            <a:pPr marL="0" marR="0" lvl="0" indent="0" algn="l" rtl="0">
              <a:spcBef>
                <a:spcPts val="0"/>
              </a:spcBef>
              <a:spcAft>
                <a:spcPts val="0"/>
              </a:spcAft>
              <a:buNone/>
            </a:pPr>
            <a:r>
              <a:rPr lang="ja" sz="900" dirty="0">
                <a:solidFill>
                  <a:schemeClr val="dk1"/>
                </a:solidFill>
                <a:latin typeface="Meiryo"/>
                <a:ea typeface="Meiryo"/>
                <a:cs typeface="Meiryo"/>
                <a:sym typeface="Meiryo"/>
              </a:rPr>
              <a:t>備考 : 光源：5段階（昼白色・中間色・白色・電球色・温白色） 電源：AC電源 </a:t>
            </a:r>
            <a:endParaRPr dirty="0">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w="9525" cap="flat" cmpd="sng">
            <a:solidFill>
              <a:srgbClr val="757070"/>
            </a:solidFill>
            <a:prstDash val="dash"/>
            <a:miter lim="8000"/>
            <a:headEnd type="none" w="sm" len="sm"/>
            <a:tailEnd type="none" w="sm" len="sm"/>
          </a:ln>
        </p:spPr>
      </p:cxnSp>
      <p:sp>
        <p:nvSpPr>
          <p:cNvPr id="137" name="Google Shape;137;p25"/>
          <p:cNvSpPr txBox="1"/>
          <p:nvPr/>
        </p:nvSpPr>
        <p:spPr>
          <a:xfrm>
            <a:off x="425875" y="3772317"/>
            <a:ext cx="447300" cy="246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spcFirstLastPara="1" wrap="square" lIns="0" tIns="46800" rIns="0" bIns="45700" anchor="t" anchorCtr="0">
            <a:noAutofit/>
          </a:bodyPr>
          <a:lstStyle/>
          <a:p>
            <a:pPr marL="0" marR="0" lvl="0" indent="0" algn="just" rtl="0">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タッチセンサーで色や明るさを自由に調整できるクランプ式のデスクライトです。LED幅は77センチもあるため、デスク全体を明るく均一に照らしてくれますし角度調整も可能です。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w="19050" cap="flat" cmpd="sng">
            <a:solidFill>
              <a:srgbClr val="757070"/>
            </a:solidFill>
            <a:prstDash val="solid"/>
            <a:miter lim="8000"/>
            <a:headEnd type="none" w="sm" len="sm"/>
            <a:tailEnd type="none" w="sm" len="sm"/>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w="19050" cap="flat" cmpd="sng">
              <a:solidFill>
                <a:srgbClr val="1F3864"/>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w="19050" cap="flat" cmpd="sng">
            <a:solidFill>
              <a:srgbClr val="757070"/>
            </a:solidFill>
            <a:prstDash val="solid"/>
            <a:miter lim="8000"/>
            <a:headEnd type="none" w="sm" len="sm"/>
            <a:tailEnd type="none" w="sm" len="sm"/>
          </a:ln>
        </p:spPr>
      </p:cxnSp>
      <p:sp>
        <p:nvSpPr>
          <p:cNvPr id="147" name="Google Shape;147;p25"/>
          <p:cNvSpPr txBox="1"/>
          <p:nvPr/>
        </p:nvSpPr>
        <p:spPr>
          <a:xfrm>
            <a:off x="6071111" y="3074515"/>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spcFirstLastPara="1" wrap="square" lIns="0" tIns="46800" rIns="0" bIns="45700" anchor="t" anchorCtr="0">
            <a:spAutoFit/>
          </a:bodyPr>
          <a:lstStyle/>
          <a:p>
            <a:pPr marL="0" marR="0" lvl="0" indent="0" algn="l" rtl="0">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126</Words>
  <Application>Microsoft Office PowerPoint</Application>
  <PresentationFormat>画面に合わせる (16:9)</PresentationFormat>
  <Paragraphs>15</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1</vt:i4>
      </vt:variant>
    </vt:vector>
  </HeadingPairs>
  <TitlesOfParts>
    <vt:vector size="6" baseType="lpstr">
      <vt:lpstr>Meiryo</vt:lpstr>
      <vt:lpstr>Arial</vt:lpstr>
      <vt:lpstr>Calibri</vt:lpstr>
      <vt:lpstr>Simple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KILAMEK119</cp:lastModifiedBy>
  <cp:revision>1</cp:revision>
  <dcterms:modified xsi:type="dcterms:W3CDTF">2026-06-16T05:04:16Z</dcterms:modified>
</cp:coreProperties>
</file>