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LEDライト 小型 充電式 ストリーミングライト モニター引っ掛け スタンド設置 最大240ルーメン LED20粒 色温度5段階</a:t>
            </a:r>
            <a:endParaRPr sz="12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約W95×D105×H305mm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約120g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連続使用時間：約10時間（暗い）〜約2時間（明るい）※充電ケーブルに接続していない場合。 充電時間：約2時間 ケーブル長：約1.5m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幅広のアームはスマホを立てかけることも、ノートパソコンの画面に引っ掛けて使うこともできる非常に便利なLEDライトです。調色も調光も5段階で変えることができる点も高ポイント！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画面に合わせる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2026-06-16T05:11:14Z</dcterms:modified>
</cp:coreProperties>
</file>