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8" d="100"/>
          <a:sy n="88" d="100"/>
        </p:scale>
        <p:origin x="84" y="33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523220"/>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サンワサプライ ペン型</a:t>
            </a:r>
            <a:r>
              <a:rPr lang="en-US" altLang="ja-JP" sz="1400" dirty="0">
                <a:solidFill>
                  <a:schemeClr val="bg1"/>
                </a:solidFill>
                <a:latin typeface="Meiryo UI" panose="020B0604030504040204" pitchFamily="34" charset="-128"/>
                <a:ea typeface="Meiryo UI" panose="020B0604030504040204" pitchFamily="34" charset="-128"/>
              </a:rPr>
              <a:t>LED</a:t>
            </a:r>
            <a:r>
              <a:rPr lang="ja-JP" altLang="en-US" sz="1400" dirty="0">
                <a:solidFill>
                  <a:schemeClr val="bg1"/>
                </a:solidFill>
                <a:latin typeface="Meiryo UI" panose="020B0604030504040204" pitchFamily="34" charset="-128"/>
                <a:ea typeface="Meiryo UI" panose="020B0604030504040204" pitchFamily="34" charset="-128"/>
              </a:rPr>
              <a:t>ライト </a:t>
            </a:r>
            <a:r>
              <a:rPr lang="en-US" altLang="ja-JP" sz="1400" dirty="0">
                <a:solidFill>
                  <a:schemeClr val="bg1"/>
                </a:solidFill>
                <a:latin typeface="Meiryo UI" panose="020B0604030504040204" pitchFamily="34" charset="-128"/>
                <a:ea typeface="Meiryo UI" panose="020B0604030504040204" pitchFamily="34" charset="-128"/>
              </a:rPr>
              <a:t>USB</a:t>
            </a:r>
            <a:r>
              <a:rPr lang="ja-JP" altLang="en-US" sz="1400" dirty="0">
                <a:solidFill>
                  <a:schemeClr val="bg1"/>
                </a:solidFill>
                <a:latin typeface="Meiryo UI" panose="020B0604030504040204" pitchFamily="34" charset="-128"/>
                <a:ea typeface="Meiryo UI" panose="020B0604030504040204" pitchFamily="34" charset="-128"/>
              </a:rPr>
              <a:t>充電式 </a:t>
            </a:r>
            <a:r>
              <a:rPr lang="en-US" altLang="ja-JP" sz="1400" dirty="0">
                <a:solidFill>
                  <a:schemeClr val="bg1"/>
                </a:solidFill>
                <a:latin typeface="Meiryo UI" panose="020B0604030504040204" pitchFamily="34" charset="-128"/>
                <a:ea typeface="Meiryo UI" panose="020B0604030504040204" pitchFamily="34" charset="-128"/>
              </a:rPr>
              <a:t>LED</a:t>
            </a:r>
            <a:r>
              <a:rPr lang="ja-JP" altLang="en-US" sz="1400" dirty="0">
                <a:solidFill>
                  <a:schemeClr val="bg1"/>
                </a:solidFill>
                <a:latin typeface="Meiryo UI" panose="020B0604030504040204" pitchFamily="34" charset="-128"/>
                <a:ea typeface="Meiryo UI" panose="020B0604030504040204" pitchFamily="34" charset="-128"/>
              </a:rPr>
              <a:t>懐中電灯 マグネット内蔵クリップ 防水規格</a:t>
            </a:r>
            <a:r>
              <a:rPr lang="en-US" altLang="ja-JP" sz="1400" dirty="0">
                <a:solidFill>
                  <a:schemeClr val="bg1"/>
                </a:solidFill>
                <a:latin typeface="Meiryo UI" panose="020B0604030504040204" pitchFamily="34" charset="-128"/>
                <a:ea typeface="Meiryo UI" panose="020B0604030504040204" pitchFamily="34" charset="-128"/>
              </a:rPr>
              <a:t>IP54 </a:t>
            </a:r>
            <a:r>
              <a:rPr lang="ja-JP" altLang="en-US" sz="1400" dirty="0">
                <a:solidFill>
                  <a:schemeClr val="bg1"/>
                </a:solidFill>
                <a:latin typeface="Meiryo UI" panose="020B0604030504040204" pitchFamily="34" charset="-128"/>
                <a:ea typeface="Meiryo UI" panose="020B0604030504040204" pitchFamily="34" charset="-128"/>
              </a:rPr>
              <a:t>最大</a:t>
            </a:r>
            <a:r>
              <a:rPr lang="en-US" altLang="ja-JP" sz="1400" dirty="0">
                <a:solidFill>
                  <a:schemeClr val="bg1"/>
                </a:solidFill>
                <a:latin typeface="Meiryo UI" panose="020B0604030504040204" pitchFamily="34" charset="-128"/>
                <a:ea typeface="Meiryo UI" panose="020B0604030504040204" pitchFamily="34" charset="-128"/>
              </a:rPr>
              <a:t>300</a:t>
            </a:r>
            <a:r>
              <a:rPr lang="ja-JP" altLang="en-US" sz="1400" dirty="0">
                <a:solidFill>
                  <a:schemeClr val="bg1"/>
                </a:solidFill>
                <a:latin typeface="Meiryo UI" panose="020B0604030504040204" pitchFamily="34" charset="-128"/>
                <a:ea typeface="Meiryo UI" panose="020B0604030504040204" pitchFamily="34" charset="-128"/>
              </a:rPr>
              <a:t>ルーメン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樹脂、アルミ</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W15.4×D20×H135mm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41.5g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備考：電源：リチウムイオンバッテリー 連続使用時間：最大約</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時間 バッテリー容量：</a:t>
            </a:r>
            <a:r>
              <a:rPr lang="en-US" altLang="ja-JP" sz="900" dirty="0">
                <a:latin typeface="Meiryo UI" panose="020B0604030504040204" pitchFamily="34" charset="-128"/>
                <a:ea typeface="Meiryo UI" panose="020B0604030504040204" pitchFamily="34" charset="-128"/>
              </a:rPr>
              <a:t>500mAh </a:t>
            </a:r>
            <a:r>
              <a:rPr lang="ja-JP" altLang="en-US" sz="900" dirty="0">
                <a:latin typeface="Meiryo UI" panose="020B0604030504040204" pitchFamily="34" charset="-128"/>
                <a:ea typeface="Meiryo UI" panose="020B0604030504040204" pitchFamily="34" charset="-128"/>
              </a:rPr>
              <a:t>充電時間：約</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時間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スポット</a:t>
            </a:r>
            <a:r>
              <a:rPr lang="en-US" altLang="ja-JP" sz="1600" dirty="0"/>
              <a:t>LED</a:t>
            </a:r>
            <a:r>
              <a:rPr lang="ja-JP" altLang="en-US" sz="1600" dirty="0"/>
              <a:t>と</a:t>
            </a:r>
            <a:r>
              <a:rPr lang="en-US" altLang="ja-JP" sz="1600" dirty="0"/>
              <a:t>COB</a:t>
            </a:r>
            <a:r>
              <a:rPr lang="ja-JP" altLang="en-US" sz="1600" dirty="0"/>
              <a:t>面発光ライトの</a:t>
            </a:r>
            <a:r>
              <a:rPr lang="en-US" altLang="ja-JP" sz="1600" dirty="0"/>
              <a:t>2</a:t>
            </a:r>
            <a:r>
              <a:rPr lang="ja-JP" altLang="en-US" sz="1600" dirty="0"/>
              <a:t>つの照らし方ができる上、</a:t>
            </a:r>
            <a:r>
              <a:rPr lang="en-US" altLang="ja-JP" sz="1600" dirty="0"/>
              <a:t>3</a:t>
            </a:r>
            <a:r>
              <a:rPr lang="ja-JP" altLang="en-US" sz="1600" dirty="0"/>
              <a:t>つの照射モードの切り替えまで可能なわりにペンサイズで胸ポケットに収めることも可能なほどコンパクトなライトです。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048B1E26-17AF-9CAF-5B70-F749015AA553}"/>
              </a:ext>
            </a:extLst>
          </p:cNvPr>
          <p:cNvPicPr>
            <a:picLocks noChangeAspect="1"/>
          </p:cNvPicPr>
          <p:nvPr/>
        </p:nvPicPr>
        <p:blipFill>
          <a:blip r:embed="rId5"/>
          <a:stretch>
            <a:fillRect/>
          </a:stretch>
        </p:blipFill>
        <p:spPr>
          <a:xfrm>
            <a:off x="792200" y="1422052"/>
            <a:ext cx="3560088" cy="356008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118</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2025-03-13T08:43:25Z</dcterms:modified>
</cp:coreProperties>
</file>