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首掛けLEDライト ネックライト 読書灯 充電式 調光 防水規格IPX4 ブラック 最大180ルーメン</a:t>
            </a:r>
            <a:endParaRPr sz="12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ABS樹脂、シリコン</a:t>
            </a:r>
            <a:r>
              <a:rPr lang="ja-JP" altLang="en-US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約W250×D160×H30mm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約165g</a:t>
            </a:r>
            <a:r>
              <a:rPr lang="ja-JP" altLang="en-US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国 : 中国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コネクタ：USB Type-C 電源：リチウムイオン電池 連続使用時間：スポットLED/約8時間、広範囲LED/約8時間(一番明るい場合)、約72時間(一番暗い場合) バッテリー容量：1800mAh 充電時間：約4時間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ライトを首にかけるという発想。向きや角度を自由に調整でき、アーム部分も自由自在。さらに明るさも調整できるため、さまざまな状況で両手作業を行いながらも利用することが可能！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画面に合わせる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2026-06-16T05:17:46Z</dcterms:modified>
</cp:coreProperties>
</file>