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USB PD対応AC充電器（PD65W・Type-Cケーブル付き）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W60×D29×H60mm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約136g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■セット内容：本体、USB Type-Cケーブル（USB PD 5A対応）、取扱説明書・保証書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最大65Wの、USB Power Delivery規格に対応し、Type-Cポート搭載のAC充電器。ノートパソコンやタブレットの充電に便利です。オリジナル名入れ可能です。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2026-10-29T02:50:42Z</dcterms:modified>
</cp:coreProperties>
</file>