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USB Type C-VGA変換アダプタ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W41.85×D38×H15.4mm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26g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事項 : ■USB Type-Cポートを搭載し、DisplayPort Alternate Modeに対応しているパソコンでご使用いただけます。 ■すべての機器で動作を保証するものではありません。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古いプロジェクターやモニターに接続したいときに便利な変換アダプタ。DisplayPort Alt Modeに対応したUSB Type-Cポートから、VGA端子に映像を出力可能。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2026-10-29T03:03:37Z</dcterms:modified>
</cp:coreProperties>
</file>