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Type-C USB A変換アダプタケーブル（ブラック・7cm）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13g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■カラー：ブラック ■コネクタ形状：USB 5Gbps Type-Cコネクタオス−USB 5Gbps Aコネクタメス（USB3.2/3.1 Type-Cコネクタオス - USB3.2/3.1/3.0 Aコネクタメス）または（USB3.2/3.1 Type-Cコネクタオス - USB3.2/.31/3.0 Standard-A コネクタオス）※USB 3.2 Gen1、USB 3.1 Gen1 対応（Gen2には対応して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いません）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USB Aポートしかないパソコンや充電器から、Type-C端子の機器（スマートフォンや周辺機器など）を接続・充電したいときに便利な、7cmの変換アダプタケーブルです。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2026-10-29T03:10:18Z</dcterms:modified>
</cp:coreProperties>
</file>