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90" d="100"/>
          <a:sy n="90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3WAY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ビジネスバッグ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ダブルルーム仕様・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15.6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型ノート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収納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W23×H21.5×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底マチ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10?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機能：バッグと巾着袋両方で使える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付属品：ショルダーストラップ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125?(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調節可能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リュック・ショルダー・手提げの</a:t>
            </a:r>
            <a:r>
              <a:rPr lang="en-US" altLang="ja-JP" sz="1600" dirty="0"/>
              <a:t>3WAY</a:t>
            </a:r>
            <a:r>
              <a:rPr lang="ja-JP" altLang="en-US" sz="1600" dirty="0"/>
              <a:t>で使える大型ビジネスバッグ。</a:t>
            </a:r>
            <a:r>
              <a:rPr lang="en-US" altLang="ja-JP" sz="1600" dirty="0"/>
              <a:t>15.6</a:t>
            </a:r>
            <a:r>
              <a:rPr lang="ja-JP" altLang="en-US" sz="1600" dirty="0"/>
              <a:t>インチワイドまでのノート</a:t>
            </a:r>
            <a:r>
              <a:rPr lang="en-US" altLang="ja-JP" sz="1600" dirty="0"/>
              <a:t>PC</a:t>
            </a:r>
            <a:r>
              <a:rPr lang="ja-JP" altLang="en-US" sz="1600" dirty="0"/>
              <a:t>と、</a:t>
            </a:r>
            <a:r>
              <a:rPr lang="en-US" altLang="ja-JP" sz="1600" dirty="0"/>
              <a:t>10.1</a:t>
            </a:r>
            <a:r>
              <a:rPr lang="ja-JP" altLang="en-US" sz="1600" dirty="0"/>
              <a:t>型までのタブレット、スマートフォンも全て収納できて出張にも便利。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ADC1763D-642C-5CC0-B43E-C54143A923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966" y="1405268"/>
            <a:ext cx="3566780" cy="356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95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2024-08-21T05:41:43Z</dcterms:modified>
</cp:coreProperties>
</file>