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サンワサプライ カジュアルデザイン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バックパック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(15.6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インチ収納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2025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撥水加工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サイズ：外寸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/W290×D150×H425mm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、パソコン収納部内寸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/W270×D40×H390mm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570g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機能：■フロントポケットには小物を整理収納できる　■メインルームにはタブレットポケット付き　■サイドポケットにはペットボトルの収納が可能　■多機能でも軽やかに持てる　■収納ポケットが充実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備考：対応機種：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15.6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インチワイドまでのノートパソコン、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10.1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インチまでのタブレット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スクエア型の</a:t>
            </a:r>
            <a:r>
              <a:rPr lang="en-US" altLang="ja-JP" sz="1600" dirty="0"/>
              <a:t>PC</a:t>
            </a:r>
            <a:r>
              <a:rPr lang="ja-JP" altLang="en-US" sz="1600" dirty="0"/>
              <a:t>バックパックは、ノートパソコンは</a:t>
            </a:r>
            <a:r>
              <a:rPr lang="en-US" altLang="ja-JP" sz="1600" dirty="0"/>
              <a:t>15.6</a:t>
            </a:r>
            <a:r>
              <a:rPr lang="ja-JP" altLang="en-US" sz="1600" dirty="0"/>
              <a:t>インチワイドまで、タブレットなら</a:t>
            </a:r>
            <a:r>
              <a:rPr lang="en-US" altLang="ja-JP" sz="1600" dirty="0"/>
              <a:t>10.1</a:t>
            </a:r>
            <a:r>
              <a:rPr lang="ja-JP" altLang="en-US" sz="1600" dirty="0"/>
              <a:t>インチまでのサイズを収納できて、ビジネスでもカジュアルでも使えるおしゃれなバッグ。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6854263A-3AE4-FBB2-544D-4469E1F43F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76902"/>
            <a:ext cx="3674022" cy="367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910</TotalTime>
  <Words>139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257</cp:revision>
  <cp:lastPrinted>2021-07-20T08:57:41Z</cp:lastPrinted>
  <dcterms:created xsi:type="dcterms:W3CDTF">2021-06-21T09:41:39Z</dcterms:created>
  <dcterms:modified xsi:type="dcterms:W3CDTF">2024-08-22T08:04:51Z</dcterms:modified>
</cp:coreProperties>
</file>