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91" d="100"/>
          <a:sy n="91" d="100"/>
        </p:scale>
        <p:origin x="3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サンワサプライ 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PC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キャリングバッグ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(15.6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インチワイド対応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1064010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素材：表装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ポリエステル（撥水加工）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サイズ：外寸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/W405×D100×H300mm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、パソコン収納部内寸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W390×D60×H280mm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、メインルーム内寸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/W335×D30×H220mm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、前ポケット内寸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/W335×D30×H220mm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510g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付属品：ショルダーベルト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備考：対応機種：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15.6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インチワイドまでのノートパソコン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15.6</a:t>
            </a:r>
            <a:r>
              <a:rPr lang="ja-JP" altLang="en-US" sz="1600" dirty="0"/>
              <a:t>インチワイドノートパソコンも収納できる、</a:t>
            </a:r>
            <a:r>
              <a:rPr lang="en-US" altLang="ja-JP" sz="1600" dirty="0"/>
              <a:t>PC</a:t>
            </a:r>
            <a:r>
              <a:rPr lang="ja-JP" altLang="en-US" sz="1600" dirty="0"/>
              <a:t>キャリングバッグ。軽くて型崩れしにくいポリエステル生地を使っているので、持ち運びもしやすく普段使い用のバッグとしても最適です。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1D516B52-44DD-D23B-8C4B-A6DF8AC1937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0588" y="1331440"/>
            <a:ext cx="3661176" cy="3661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850</TotalTime>
  <Words>118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254</cp:revision>
  <cp:lastPrinted>2021-07-20T08:57:41Z</cp:lastPrinted>
  <dcterms:created xsi:type="dcterms:W3CDTF">2021-06-21T09:41:39Z</dcterms:created>
  <dcterms:modified xsi:type="dcterms:W3CDTF">2024-08-22T07:04:29Z</dcterms:modified>
</cp:coreProperties>
</file>