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91" d="100"/>
          <a:sy n="91" d="100"/>
        </p:scale>
        <p:origin x="3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サンワサプライ 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PC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キャリングバッグ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(15.6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型ノート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PC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対応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9255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素材：表装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ポリエステル（撥水加工）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サイズ：パソコン収納部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/W420×D60×H310mm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、外寸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/W430×D110×H325mm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、前ポケット内寸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/W360×D50×H260mm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720g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付属品：仕切り板、ショルダーベルト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備考：対応機種：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15.6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インチワイドまでのノートパソコン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15.6</a:t>
            </a:r>
            <a:r>
              <a:rPr lang="ja-JP" altLang="en-US" sz="1600" dirty="0"/>
              <a:t>型のワイドノート</a:t>
            </a:r>
            <a:r>
              <a:rPr lang="en-US" altLang="ja-JP" sz="1600" dirty="0"/>
              <a:t>PC</a:t>
            </a:r>
            <a:r>
              <a:rPr lang="ja-JP" altLang="en-US" sz="1600" dirty="0"/>
              <a:t>を収納できるキャリングバッグ。フルオープンタイプで荷物の出し入れがしやすく、キャリーのハンドルに通せるキャリーサポーター付きで、出張用にもピッタリ。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BEA2A68D-4525-A85D-AE2A-0CC5853891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61010"/>
            <a:ext cx="3587824" cy="358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762</TotalTime>
  <Words>109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252</cp:revision>
  <cp:lastPrinted>2021-07-20T08:57:41Z</cp:lastPrinted>
  <dcterms:created xsi:type="dcterms:W3CDTF">2021-06-21T09:41:39Z</dcterms:created>
  <dcterms:modified xsi:type="dcterms:W3CDTF">2024-08-22T05:36:37Z</dcterms:modified>
</cp:coreProperties>
</file>