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p:scale>
          <a:sx n="110" d="100"/>
          <a:sy n="110" d="100"/>
        </p:scale>
        <p:origin x="204" y="-14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2024/8/21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2024/8/21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2024/8/21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2024/8/21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2024/8/21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4"/>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5"/>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サンワサプライ </a:t>
            </a:r>
            <a:r>
              <a:rPr lang="en-US" altLang="ja-JP" sz="2000" dirty="0">
                <a:solidFill>
                  <a:schemeClr val="bg1"/>
                </a:solidFill>
                <a:latin typeface="Meiryo UI" panose="020B0604030504040204" pitchFamily="34" charset="-128"/>
                <a:ea typeface="Meiryo UI" panose="020B0604030504040204" pitchFamily="34" charset="-128"/>
              </a:rPr>
              <a:t>PC</a:t>
            </a:r>
            <a:r>
              <a:rPr lang="ja-JP" altLang="en-US" sz="2000" dirty="0">
                <a:solidFill>
                  <a:schemeClr val="bg1"/>
                </a:solidFill>
                <a:latin typeface="Meiryo UI" panose="020B0604030504040204" pitchFamily="34" charset="-128"/>
                <a:ea typeface="Meiryo UI" panose="020B0604030504040204" pitchFamily="34" charset="-128"/>
              </a:rPr>
              <a:t>キャリングバッグ</a:t>
            </a:r>
            <a:r>
              <a:rPr lang="en-US" altLang="ja-JP" sz="2000" dirty="0">
                <a:solidFill>
                  <a:schemeClr val="bg1"/>
                </a:solidFill>
                <a:latin typeface="Meiryo UI" panose="020B0604030504040204" pitchFamily="34" charset="-128"/>
                <a:ea typeface="Meiryo UI" panose="020B0604030504040204" pitchFamily="34" charset="-128"/>
              </a:rPr>
              <a:t>(17.3</a:t>
            </a:r>
            <a:r>
              <a:rPr lang="ja-JP" altLang="en-US" sz="2000" dirty="0">
                <a:solidFill>
                  <a:schemeClr val="bg1"/>
                </a:solidFill>
                <a:latin typeface="Meiryo UI" panose="020B0604030504040204" pitchFamily="34" charset="-128"/>
                <a:ea typeface="Meiryo UI" panose="020B0604030504040204" pitchFamily="34" charset="-128"/>
              </a:rPr>
              <a:t>型ワイド対応</a:t>
            </a:r>
            <a:r>
              <a:rPr lang="en-US" altLang="ja-JP" sz="2000" dirty="0">
                <a:solidFill>
                  <a:schemeClr val="bg1"/>
                </a:solidFill>
                <a:latin typeface="Meiryo UI" panose="020B0604030504040204" pitchFamily="34" charset="-128"/>
                <a:ea typeface="Meiryo UI" panose="020B0604030504040204" pitchFamily="34" charset="-128"/>
              </a:rPr>
              <a:t>)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9255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素材：表装</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ポリエステル（撥水加工）</a:t>
            </a:r>
          </a:p>
          <a:p>
            <a:r>
              <a:rPr lang="ja-JP" altLang="en-US" sz="900" dirty="0">
                <a:latin typeface="Meiryo UI" panose="020B0604030504040204" pitchFamily="34" charset="-128"/>
                <a:ea typeface="Meiryo UI" panose="020B0604030504040204" pitchFamily="34" charset="-128"/>
              </a:rPr>
              <a:t>サイズ：外寸</a:t>
            </a:r>
            <a:r>
              <a:rPr lang="en-US" altLang="ja-JP" sz="900" dirty="0">
                <a:latin typeface="Meiryo UI" panose="020B0604030504040204" pitchFamily="34" charset="-128"/>
                <a:ea typeface="Meiryo UI" panose="020B0604030504040204" pitchFamily="34" charset="-128"/>
              </a:rPr>
              <a:t>/W445×D110×H320mm</a:t>
            </a:r>
            <a:r>
              <a:rPr lang="ja-JP" altLang="en-US" sz="900" dirty="0">
                <a:latin typeface="Meiryo UI" panose="020B0604030504040204" pitchFamily="34" charset="-128"/>
                <a:ea typeface="Meiryo UI" panose="020B0604030504040204" pitchFamily="34" charset="-128"/>
              </a:rPr>
              <a:t>、メインルーム内寸</a:t>
            </a:r>
            <a:r>
              <a:rPr lang="en-US" altLang="ja-JP" sz="900" dirty="0">
                <a:latin typeface="Meiryo UI" panose="020B0604030504040204" pitchFamily="34" charset="-128"/>
                <a:ea typeface="Meiryo UI" panose="020B0604030504040204" pitchFamily="34" charset="-128"/>
              </a:rPr>
              <a:t>/W430×D70×H310mm</a:t>
            </a:r>
            <a:r>
              <a:rPr lang="ja-JP" altLang="en-US" sz="900" dirty="0">
                <a:latin typeface="Meiryo UI" panose="020B0604030504040204" pitchFamily="34" charset="-128"/>
                <a:ea typeface="Meiryo UI" panose="020B0604030504040204" pitchFamily="34" charset="-128"/>
              </a:rPr>
              <a:t>、前ポケット内寸</a:t>
            </a:r>
            <a:r>
              <a:rPr lang="en-US" altLang="ja-JP" sz="900" dirty="0">
                <a:latin typeface="Meiryo UI" panose="020B0604030504040204" pitchFamily="34" charset="-128"/>
                <a:ea typeface="Meiryo UI" panose="020B0604030504040204" pitchFamily="34" charset="-128"/>
              </a:rPr>
              <a:t>/W360×D30×H250mm</a:t>
            </a:r>
          </a:p>
          <a:p>
            <a:r>
              <a:rPr lang="ja-JP" altLang="en-US" sz="900" dirty="0">
                <a:latin typeface="Meiryo UI" panose="020B0604030504040204" pitchFamily="34" charset="-128"/>
                <a:ea typeface="Meiryo UI" panose="020B0604030504040204" pitchFamily="34" charset="-128"/>
              </a:rPr>
              <a:t>重量：</a:t>
            </a:r>
            <a:r>
              <a:rPr lang="en-US" altLang="ja-JP" sz="900" dirty="0">
                <a:latin typeface="Meiryo UI" panose="020B0604030504040204" pitchFamily="34" charset="-128"/>
                <a:ea typeface="Meiryo UI" panose="020B0604030504040204" pitchFamily="34" charset="-128"/>
              </a:rPr>
              <a:t>590g</a:t>
            </a:r>
          </a:p>
          <a:p>
            <a:r>
              <a:rPr lang="ja-JP" altLang="en-US" sz="900" dirty="0">
                <a:latin typeface="Meiryo UI" panose="020B0604030504040204" pitchFamily="34" charset="-128"/>
                <a:ea typeface="Meiryo UI" panose="020B0604030504040204" pitchFamily="34" charset="-128"/>
              </a:rPr>
              <a:t>付属品：ショルダーベルト</a:t>
            </a:r>
          </a:p>
          <a:p>
            <a:r>
              <a:rPr lang="ja-JP" altLang="en-US" sz="900" dirty="0">
                <a:latin typeface="Meiryo UI" panose="020B0604030504040204" pitchFamily="34" charset="-128"/>
                <a:ea typeface="Meiryo UI" panose="020B0604030504040204" pitchFamily="34" charset="-128"/>
              </a:rPr>
              <a:t>備考：対応機種：</a:t>
            </a:r>
            <a:r>
              <a:rPr lang="en-US" altLang="ja-JP" sz="900" dirty="0">
                <a:latin typeface="Meiryo UI" panose="020B0604030504040204" pitchFamily="34" charset="-128"/>
                <a:ea typeface="Meiryo UI" panose="020B0604030504040204" pitchFamily="34" charset="-128"/>
              </a:rPr>
              <a:t>17.3</a:t>
            </a:r>
            <a:r>
              <a:rPr lang="ja-JP" altLang="en-US" sz="900" dirty="0">
                <a:latin typeface="Meiryo UI" panose="020B0604030504040204" pitchFamily="34" charset="-128"/>
                <a:ea typeface="Meiryo UI" panose="020B0604030504040204" pitchFamily="34" charset="-128"/>
              </a:rPr>
              <a:t>インチワイドまで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en-US" altLang="ja-JP" sz="1600" dirty="0"/>
              <a:t>17.3</a:t>
            </a:r>
            <a:r>
              <a:rPr lang="ja-JP" altLang="en-US" sz="1600" dirty="0"/>
              <a:t>インチワイドノートパソコンや、</a:t>
            </a:r>
            <a:r>
              <a:rPr lang="en-US" altLang="ja-JP" sz="1600" dirty="0"/>
              <a:t>A4</a:t>
            </a:r>
            <a:r>
              <a:rPr lang="ja-JP" altLang="en-US" sz="1600" dirty="0"/>
              <a:t>ファイルも縦に収納できる、ビッグサイズの</a:t>
            </a:r>
            <a:r>
              <a:rPr lang="en-US" altLang="ja-JP" sz="1600" dirty="0"/>
              <a:t>PC</a:t>
            </a:r>
            <a:r>
              <a:rPr lang="ja-JP" altLang="en-US" sz="1600" dirty="0"/>
              <a:t>キャリングバッグ。フロントポケットにはアダプタやマウスなども収納可能でとても便利です。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76" name="図 75">
            <a:extLst>
              <a:ext uri="{FF2B5EF4-FFF2-40B4-BE49-F238E27FC236}">
                <a16:creationId xmlns:a16="http://schemas.microsoft.com/office/drawing/2014/main" id="{896D9E36-C225-09D4-0C8B-D22F09794095}"/>
              </a:ext>
            </a:extLst>
          </p:cNvPr>
          <p:cNvPicPr>
            <a:picLocks noChangeAspect="1"/>
          </p:cNvPicPr>
          <p:nvPr/>
        </p:nvPicPr>
        <p:blipFill>
          <a:blip r:embed="rId6"/>
          <a:stretch>
            <a:fillRect/>
          </a:stretch>
        </p:blipFill>
        <p:spPr>
          <a:xfrm>
            <a:off x="724120" y="1464140"/>
            <a:ext cx="3565616" cy="3565616"/>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806</TotalTime>
  <Words>105</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253</cp:revision>
  <cp:lastPrinted>2021-07-20T08:57:41Z</cp:lastPrinted>
  <dcterms:created xsi:type="dcterms:W3CDTF">2021-06-21T09:41:39Z</dcterms:created>
  <dcterms:modified xsi:type="dcterms:W3CDTF">2024-08-21T03:44:01Z</dcterms:modified>
</cp:coreProperties>
</file>