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216"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34" charset="-128"/>
                <a:ea typeface="Meiryo UI" panose="020B0604030504040204" pitchFamily="34" charset="-128"/>
              </a:rPr>
              <a:t>サンワサプライ モバイルバッテリー</a:t>
            </a:r>
            <a:r>
              <a:rPr lang="en-US" altLang="ja-JP" dirty="0">
                <a:solidFill>
                  <a:schemeClr val="bg1"/>
                </a:solidFill>
                <a:latin typeface="Meiryo UI" panose="020B0604030504040204" pitchFamily="34" charset="-128"/>
                <a:ea typeface="Meiryo UI" panose="020B0604030504040204" pitchFamily="34" charset="-128"/>
              </a:rPr>
              <a:t>(20000mAh USB PD 20W</a:t>
            </a:r>
            <a:r>
              <a:rPr lang="ja-JP" altLang="en-US" dirty="0">
                <a:solidFill>
                  <a:schemeClr val="bg1"/>
                </a:solidFill>
                <a:latin typeface="Meiryo UI" panose="020B0604030504040204" pitchFamily="34" charset="-128"/>
                <a:ea typeface="Meiryo UI" panose="020B0604030504040204" pitchFamily="34" charset="-128"/>
              </a:rPr>
              <a:t>出力対応</a:t>
            </a:r>
            <a:r>
              <a:rPr lang="en-US" altLang="ja-JP" dirty="0">
                <a:solidFill>
                  <a:schemeClr val="bg1"/>
                </a:solidFill>
                <a:latin typeface="Meiryo UI" panose="020B0604030504040204" pitchFamily="34" charset="-128"/>
                <a:ea typeface="Meiryo UI" panose="020B0604030504040204" pitchFamily="34" charset="-128"/>
              </a:rPr>
              <a:t>) </a:t>
            </a:r>
            <a:endParaRPr lang="ja-JP" altLang="en-US"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素材：本体は上質で高級感があるアルマイト処理されたアルミパネル仕様</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W68×D24×H137mm</a:t>
            </a:r>
            <a:r>
              <a:rPr lang="ja-JP" altLang="en-US" sz="900" dirty="0">
                <a:latin typeface="Meiryo UI" panose="020B0604030504040204" pitchFamily="34" charset="-128"/>
                <a:ea typeface="Meiryo UI" panose="020B0604030504040204" pitchFamily="34" charset="-128"/>
              </a:rPr>
              <a:t>　重量：約</a:t>
            </a:r>
            <a:r>
              <a:rPr lang="en-US" altLang="ja-JP" sz="900" dirty="0">
                <a:latin typeface="Meiryo UI" panose="020B0604030504040204" pitchFamily="34" charset="-128"/>
                <a:ea typeface="Meiryo UI" panose="020B0604030504040204" pitchFamily="34" charset="-128"/>
              </a:rPr>
              <a:t>360g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USB Power Delivery</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）規格による最大</a:t>
            </a:r>
            <a:r>
              <a:rPr lang="en-US" altLang="ja-JP" sz="900" dirty="0">
                <a:latin typeface="Meiryo UI" panose="020B0604030504040204" pitchFamily="34" charset="-128"/>
                <a:ea typeface="Meiryo UI" panose="020B0604030504040204" pitchFamily="34" charset="-128"/>
              </a:rPr>
              <a:t>20W</a:t>
            </a:r>
            <a:r>
              <a:rPr lang="ja-JP" altLang="en-US" sz="900" dirty="0">
                <a:latin typeface="Meiryo UI" panose="020B0604030504040204" pitchFamily="34" charset="-128"/>
                <a:ea typeface="Meiryo UI" panose="020B0604030504040204" pitchFamily="34" charset="-128"/>
              </a:rPr>
              <a:t>の出力に対応　■対応スマートフォンやタブレットなどへ急速充電ができる容量</a:t>
            </a:r>
            <a:r>
              <a:rPr lang="en-US" altLang="ja-JP" sz="900" dirty="0">
                <a:latin typeface="Meiryo UI" panose="020B0604030504040204" pitchFamily="34" charset="-128"/>
                <a:ea typeface="Meiryo UI" panose="020B0604030504040204" pitchFamily="34" charset="-128"/>
              </a:rPr>
              <a:t>20000mAh</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iPhone</a:t>
            </a:r>
            <a:r>
              <a:rPr lang="ja-JP" altLang="en-US" sz="900" dirty="0">
                <a:latin typeface="Meiryo UI" panose="020B0604030504040204" pitchFamily="34" charset="-128"/>
                <a:ea typeface="Meiryo UI" panose="020B0604030504040204" pitchFamily="34" charset="-128"/>
              </a:rPr>
              <a:t>に付属もしくは対応した</a:t>
            </a:r>
            <a:r>
              <a:rPr lang="en-US" altLang="ja-JP" sz="900" dirty="0">
                <a:latin typeface="Meiryo UI" panose="020B0604030504040204" pitchFamily="34" charset="-128"/>
                <a:ea typeface="Meiryo UI" panose="020B0604030504040204" pitchFamily="34" charset="-128"/>
              </a:rPr>
              <a:t>USB Type-C-Lightning</a:t>
            </a:r>
            <a:r>
              <a:rPr lang="ja-JP" altLang="en-US" sz="900" dirty="0">
                <a:latin typeface="Meiryo UI" panose="020B0604030504040204" pitchFamily="34" charset="-128"/>
                <a:ea typeface="Meiryo UI" panose="020B0604030504040204" pitchFamily="34" charset="-128"/>
              </a:rPr>
              <a:t>ケーブルを利用して対応</a:t>
            </a:r>
            <a:r>
              <a:rPr lang="en-US" altLang="ja-JP" sz="900" dirty="0">
                <a:latin typeface="Meiryo UI" panose="020B0604030504040204" pitchFamily="34" charset="-128"/>
                <a:ea typeface="Meiryo UI" panose="020B0604030504040204" pitchFamily="34" charset="-128"/>
              </a:rPr>
              <a:t>iPhone</a:t>
            </a:r>
            <a:r>
              <a:rPr lang="ja-JP" altLang="en-US" sz="900" dirty="0">
                <a:latin typeface="Meiryo UI" panose="020B0604030504040204" pitchFamily="34" charset="-128"/>
                <a:ea typeface="Meiryo UI" panose="020B0604030504040204" pitchFamily="34" charset="-128"/>
              </a:rPr>
              <a:t>の急速充電が可能　■</a:t>
            </a:r>
            <a:r>
              <a:rPr lang="en-US" altLang="ja-JP" sz="900" dirty="0">
                <a:latin typeface="Meiryo UI" panose="020B0604030504040204" pitchFamily="34" charset="-128"/>
                <a:ea typeface="Meiryo UI" panose="020B0604030504040204" pitchFamily="34" charset="-128"/>
              </a:rPr>
              <a:t>USB PD</a:t>
            </a:r>
            <a:r>
              <a:rPr lang="ja-JP" altLang="en-US" sz="900" dirty="0">
                <a:latin typeface="Meiryo UI" panose="020B0604030504040204" pitchFamily="34" charset="-128"/>
                <a:ea typeface="Meiryo UI" panose="020B0604030504040204" pitchFamily="34" charset="-128"/>
              </a:rPr>
              <a:t>規格に対応した</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入出力ポートと</a:t>
            </a:r>
            <a:r>
              <a:rPr lang="en-US" altLang="ja-JP" sz="900" dirty="0">
                <a:latin typeface="Meiryo UI" panose="020B0604030504040204" pitchFamily="34" charset="-128"/>
                <a:ea typeface="Meiryo UI" panose="020B0604030504040204" pitchFamily="34" charset="-128"/>
              </a:rPr>
              <a:t>USB A</a:t>
            </a:r>
            <a:r>
              <a:rPr lang="ja-JP" altLang="en-US" sz="900" dirty="0">
                <a:latin typeface="Meiryo UI" panose="020B0604030504040204" pitchFamily="34" charset="-128"/>
                <a:ea typeface="Meiryo UI" panose="020B0604030504040204" pitchFamily="34" charset="-128"/>
              </a:rPr>
              <a:t>出力ポートを</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ポート搭載　■最大で機器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台を同時に充電可能</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接続機器の充電と本体の蓄電に使える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、収納ポーチ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最大</a:t>
            </a:r>
            <a:r>
              <a:rPr lang="en-US" altLang="ja-JP" sz="1600" dirty="0"/>
              <a:t>3</a:t>
            </a:r>
            <a:r>
              <a:rPr lang="ja-JP" altLang="en-US" sz="1600" dirty="0"/>
              <a:t>台の機器を同時に</a:t>
            </a:r>
            <a:r>
              <a:rPr lang="en-US" altLang="ja-JP" sz="1600" dirty="0"/>
              <a:t>iPhone</a:t>
            </a:r>
            <a:r>
              <a:rPr lang="ja-JP" altLang="en-US" sz="1600" dirty="0"/>
              <a:t>・</a:t>
            </a:r>
            <a:r>
              <a:rPr lang="en-US" altLang="ja-JP" sz="1600" dirty="0"/>
              <a:t>iPad</a:t>
            </a:r>
            <a:r>
              <a:rPr lang="ja-JP" altLang="en-US" sz="1600" dirty="0"/>
              <a:t>を高速充電できる！</a:t>
            </a:r>
            <a:r>
              <a:rPr lang="en-US" altLang="ja-JP" sz="1600" dirty="0"/>
              <a:t>Type-C</a:t>
            </a:r>
            <a:r>
              <a:rPr lang="ja-JP" altLang="en-US" sz="1600" dirty="0"/>
              <a:t>と</a:t>
            </a:r>
            <a:r>
              <a:rPr lang="en-US" altLang="ja-JP" sz="1600" dirty="0"/>
              <a:t>USB A</a:t>
            </a:r>
            <a:r>
              <a:rPr lang="ja-JP" altLang="en-US" sz="1600" dirty="0"/>
              <a:t>の</a:t>
            </a:r>
            <a:r>
              <a:rPr lang="en-US" altLang="ja-JP" sz="1600" dirty="0"/>
              <a:t>2</a:t>
            </a:r>
            <a:r>
              <a:rPr lang="ja-JP" altLang="en-US" sz="1600" dirty="0"/>
              <a:t>種類の出力ポートを搭載した容量</a:t>
            </a:r>
            <a:r>
              <a:rPr lang="en-US" altLang="ja-JP" sz="1600" dirty="0"/>
              <a:t>20000mAh</a:t>
            </a:r>
            <a:r>
              <a:rPr lang="ja-JP" altLang="en-US" sz="1600" dirty="0"/>
              <a:t>＆最大</a:t>
            </a:r>
            <a:r>
              <a:rPr lang="en-US" altLang="ja-JP" sz="1600" dirty="0"/>
              <a:t>20W</a:t>
            </a:r>
            <a:r>
              <a:rPr lang="ja-JP" altLang="en-US" sz="1600" dirty="0"/>
              <a:t>出力対応のモバイルバッテリー。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93C6AF2B-B428-6AA5-60C7-98572F1031F7}"/>
              </a:ext>
            </a:extLst>
          </p:cNvPr>
          <p:cNvPicPr>
            <a:picLocks noChangeAspect="1"/>
          </p:cNvPicPr>
          <p:nvPr/>
        </p:nvPicPr>
        <p:blipFill>
          <a:blip r:embed="rId5"/>
          <a:stretch>
            <a:fillRect/>
          </a:stretch>
        </p:blipFill>
        <p:spPr>
          <a:xfrm>
            <a:off x="712952" y="1367240"/>
            <a:ext cx="3746791" cy="374679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190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2024-07-25T02:25:53Z</dcterms:modified>
</cp:coreProperties>
</file>