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USB PD対応モバイルバッテリー（25000mAh・PD100W）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W72×D72×H105mm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■電池容量（V）：18.25V ■電池容量（mAh）：5000mAh（並列換算値3.65V/25000mAh） ■電池容量（Wh）： 91.25Wh</a:t>
            </a:r>
            <a:endParaRPr lang="en-US" altLang="ja"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約530g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■電池種類：リチウムイオン電池 ■USB出力端子形状：USB A、USB Type-C ■USB出力ポート数：3ポート（※USB Type-C×2、USB A×1）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可愛らしい形状とサイズ感、そしてハンドル付きが便利なモバイルバッテリーです。オフィス内などで持ち運んで会議などでPCの充電をするには最適！オリジナル名入れも可能です。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2026-10-29T00:07:44Z</dcterms:modified>
</cp:coreProperties>
</file>