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サンワサプライ ハンドル一体型モバイルバッテリー専用充電トレイ（2台置き用）</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W286×D132×H23mm</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重量 : 約350g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【本体】■入力端子形状：DCジャック ■定格入力：DC21V/7.14A ■DC出力ポート数：2ポート ■DC定格出力電圧/電流 ：DC20V/3A（1台あたり） ■DC定格出力電力：60W（※2出力合計120W） 【ACアダプタ】■定格入力：AC100-240V 50/60Hz ■定格出力：DC21V/7.14A ■ケーブル長：1.2m ■AC電源コード長：1m ■ACプラグ形状</a:t>
            </a:r>
            <a:r>
              <a:rPr lang="ja" sz="900">
                <a:solidFill>
                  <a:schemeClr val="dk1"/>
                </a:solidFill>
                <a:latin typeface="Meiryo"/>
                <a:ea typeface="Meiryo"/>
                <a:cs typeface="Meiryo"/>
                <a:sym typeface="Meiryo"/>
              </a:rPr>
              <a:t>：2P</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SAN-BTL-RDC36の専用置くだけ充電トレイです。電源がない会議室や休憩室でもパソコン作業ができるモバイルバッテリーを、この上に置くだけで充電できる便利アイテムです。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172</Words>
  <Application>Microsoft Office PowerPoint</Application>
  <PresentationFormat>画面に合わせる (16:9)</PresentationFormat>
  <Paragraphs>12</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2026-10-29T00:22:52Z</dcterms:modified>
</cp:coreProperties>
</file>