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マグネット式覗き見防止フィルター（surface GO4/3/2対応）</a:t>
            </a:r>
            <a:endParaRPr i="0" u="none" strike="noStrike" cap="none" dirty="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W240.5×D0.4×H170mm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■フィルターサイズ：10.5インチ ■サイズ（形状）：スクエア ■厚さ：0.4mm ■ブルーライトカット率：40％ ■反射率：1.5％ ■透過率：65％ ■表面仕様：左右プライバシー ■視野角度：60度 ■表面加工：両面（ノングレア面、グレア面） ■アスペクト比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：3:2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surfaceGO4/3/2に対応した、取り付け取り外しが簡単なマグネット式ののぞき見防止フィルターです。イベントやキャンペーンのノベルティ用などにもおすすめです。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</Words>
  <Application>Microsoft Office PowerPoint</Application>
  <PresentationFormat>画面に合わせる (16:9)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2026-10-29T03:13:31Z</dcterms:modified>
</cp:coreProperties>
</file>