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5"/>
  </p:normalViewPr>
  <p:slideViewPr>
    <p:cSldViewPr snapToGrid="0" snapToObjects="1">
      <p:cViewPr varScale="1">
        <p:scale>
          <a:sx n="100" d="100"/>
          <a:sy n="10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マルチクッションケース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サイズ・ブラック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素材：ポリエステルジャージ、ポリウレタン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サイズ：外寸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/W185×D20×H140mm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、参考収納寸法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/W155×D35×H110mm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機能：■ソフトな手触り＆クッション性抜群で大切な機器をキズかた守る　■バッグの中の整理に最適　■タブレットアクセサリなどの小物収納に最適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備考：対応機種：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電源アダプタ、メモリーカードなどのタブレットアクセサリ、小物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《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電子辞書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》■SHARP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PW-SJ4/H4/B4/A4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ソフトな手触りのウレタンクッションが、大切な機器を優しく保護する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サイズのマルチクッションケース。モバイルバッテリーや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AC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アダプタ、ケーブルなどの小物や電子辞書の収納に最適です。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497D830-6DAF-3374-5A39-F5C18D6BF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82" y="1352486"/>
            <a:ext cx="3698437" cy="36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Words>147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2024-07-25T02:25:53Z</dcterms:modified>
</cp:coreProperties>
</file>