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1" d="100"/>
          <a:sy n="91" d="100"/>
        </p:scale>
        <p:origin x="55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ヘッドホン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ヘッドセット用ポーチ・ブラック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W235×D20×H200mm</a:t>
            </a:r>
            <a:r>
              <a:rPr lang="ja-JP" altLang="en-US" sz="900" dirty="0">
                <a:latin typeface="Meiryo UI" panose="020B0604030504040204" pitchFamily="34" charset="-128"/>
                <a:ea typeface="Meiryo UI" panose="020B0604030504040204" pitchFamily="34" charset="-128"/>
              </a:rPr>
              <a:t>、内寸（参考収納寸法）</a:t>
            </a:r>
            <a:r>
              <a:rPr lang="en-US" altLang="ja-JP" sz="900" dirty="0">
                <a:latin typeface="Meiryo UI" panose="020B0604030504040204" pitchFamily="34" charset="-128"/>
                <a:ea typeface="Meiryo UI" panose="020B0604030504040204" pitchFamily="34" charset="-128"/>
              </a:rPr>
              <a:t>/W200×D35×H175mm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36g</a:t>
            </a:r>
          </a:p>
          <a:p>
            <a:r>
              <a:rPr lang="ja-JP" altLang="en-US" sz="900" dirty="0">
                <a:latin typeface="Meiryo UI" panose="020B0604030504040204" pitchFamily="34" charset="-128"/>
                <a:ea typeface="Meiryo UI" panose="020B0604030504040204" pitchFamily="34" charset="-128"/>
              </a:rPr>
              <a:t>機能：■軽くてソフトな手触り　■ケース内部には名前が書けるネームタグ付き　■ヘッドホンやヘッドセットの収納に最適</a:t>
            </a:r>
          </a:p>
          <a:p>
            <a:r>
              <a:rPr lang="ja-JP" altLang="en-US" sz="900" dirty="0">
                <a:latin typeface="Meiryo UI" panose="020B0604030504040204" pitchFamily="34" charset="-128"/>
                <a:ea typeface="Meiryo UI" panose="020B0604030504040204" pitchFamily="34" charset="-128"/>
              </a:rPr>
              <a:t>備考：対応機種：中型までのヘッドセット、ヘッドホンなど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中型までのヘッドホンやヘッドセットの持ち運びに最適サイズのマルチクッションケース。軽くていソフトな手触りでクッション性も抜群！ケース内部に名前を記入できるネームタグが付いています。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54E322CF-2F93-55A2-9097-243E58462585}"/>
              </a:ext>
            </a:extLst>
          </p:cNvPr>
          <p:cNvPicPr>
            <a:picLocks noChangeAspect="1"/>
          </p:cNvPicPr>
          <p:nvPr/>
        </p:nvPicPr>
        <p:blipFill>
          <a:blip r:embed="rId5"/>
          <a:stretch>
            <a:fillRect/>
          </a:stretch>
        </p:blipFill>
        <p:spPr>
          <a:xfrm>
            <a:off x="660795" y="1309018"/>
            <a:ext cx="3724971" cy="37249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TotalTime>
  <Words>127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2024-07-25T02:25:57Z</dcterms:modified>
</cp:coreProperties>
</file>