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65"/>
  </p:normalViewPr>
  <p:slideViewPr>
    <p:cSldViewPr snapToGrid="0" snapToObjects="1">
      <p:cViewPr varScale="1">
        <p:scale>
          <a:sx n="100" d="100"/>
          <a:sy n="100" d="100"/>
        </p:scale>
        <p:origin x="498" y="-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サンワサプライ マルチクッションケース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(S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サイズ・巾着タイプ・ブラック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1064010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素材：ポリエステルジャージ、ポリウレタン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サイズ：外寸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/W140×D20×H200mm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、参考収納寸法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/W110×D35×H155mm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重量：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20g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機能：■ソフトな手触り＆クッション性抜群で大切な機器をキズから守る　■バッグの中の整理に最適　■タブレットアクセサリなどの小物収納に最適　■巾着タイプ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備考：対応機種：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USB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電源アダプタ、メモリーカードなどのタブレットアクセサリ、小物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《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電子辞書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》■SHARP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PW-SJ4/H4/B4/A4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モバイルバッテリーや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AC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アダプタ、ケーブルなどの小物・電子辞書収納に便利な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S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サイズ＆巾着タイプのマルチクッションケース。ソフトな手触りのウレタンクッションが機器を優しく保護します。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1031ED10-F4BF-FD73-6D8F-8E04F442B1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767" y="1303605"/>
            <a:ext cx="37338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648</TotalTime>
  <Words>152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246</cp:revision>
  <cp:lastPrinted>2021-07-20T08:57:41Z</cp:lastPrinted>
  <dcterms:created xsi:type="dcterms:W3CDTF">2021-06-21T09:41:39Z</dcterms:created>
  <dcterms:modified xsi:type="dcterms:W3CDTF">2024-07-25T02:25:54Z</dcterms:modified>
</cp:coreProperties>
</file>