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インチタブレット対応・ブラック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素材：ポリエステルジャージ、ポリウレタン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/W240×D20×H160mm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/W200×D30×H140mm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機能：■ソフトな手触り＆クッション性抜群で大切な機器をキズから守る　■バッグの中の整理に最適　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インチタブレットなどの収納に最適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備考：対応機種：７インチまでのタブレットなど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７インチタブレットなどの収納や、バッグの中の整理など様々な用途で使えるファスナータイプのマルチクッションケース。ソフトな手触りのウレタンクッションが機器を優しく守ります。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EDEA3A47-FE0B-1632-502B-0B58F329A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1" y="1311277"/>
            <a:ext cx="3687290" cy="36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730</TotalTime>
  <Words>126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2024-07-25T02:25:54Z</dcterms:modified>
</cp:coreProperties>
</file>