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サイズ・巾着タイプ・ブラック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素材：ポリエステルジャージ、ポリウレタン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/W160×D20×H250mm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/W140×D30×H200mm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機能：■ソフトな手触り＆クッション性抜群で大切な機器をキズから守る　■バッグの中の整理に最適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インチタブレットなどの収納に最適　■巾着タイプ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備考：対応機種：７インチまでのタブレットなど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ソフトな手触りのウレタンクッションで出来た、巾着タイプのマルチクッションケース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サイズ。７インチタブレットをはじめ、モバイル周辺機器なども優しく保護することができます。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1121EE2-BF26-B1E7-F0A6-2334816B4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98" y="1337561"/>
            <a:ext cx="3641011" cy="3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130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2024-07-25T02:25:54Z</dcterms:modified>
</cp:coreProperties>
</file>