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91" d="100"/>
          <a:sy n="91" d="100"/>
        </p:scale>
        <p:origin x="558" y="14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サンワサプライ マルチクッションケース</a:t>
            </a:r>
            <a:r>
              <a:rPr lang="en-US" altLang="ja-JP" sz="2000" dirty="0">
                <a:solidFill>
                  <a:schemeClr val="bg1"/>
                </a:solidFill>
                <a:latin typeface="Meiryo UI" panose="020B0604030504040204" pitchFamily="34" charset="-128"/>
                <a:ea typeface="Meiryo UI" panose="020B0604030504040204" pitchFamily="34" charset="-128"/>
              </a:rPr>
              <a:t>(L</a:t>
            </a:r>
            <a:r>
              <a:rPr lang="ja-JP" altLang="en-US" sz="2000" dirty="0">
                <a:solidFill>
                  <a:schemeClr val="bg1"/>
                </a:solidFill>
                <a:latin typeface="Meiryo UI" panose="020B0604030504040204" pitchFamily="34" charset="-128"/>
                <a:ea typeface="Meiryo UI" panose="020B0604030504040204" pitchFamily="34" charset="-128"/>
              </a:rPr>
              <a:t>サイズ・ブラック</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素材：ポリエステルジャージ、ポリウレタン</a:t>
            </a:r>
          </a:p>
          <a:p>
            <a:r>
              <a:rPr lang="ja-JP" altLang="en-US" sz="900" dirty="0">
                <a:latin typeface="Meiryo UI" panose="020B0604030504040204" pitchFamily="34" charset="-128"/>
                <a:ea typeface="Meiryo UI" panose="020B0604030504040204" pitchFamily="34" charset="-128"/>
              </a:rPr>
              <a:t>サイズ：外寸</a:t>
            </a:r>
            <a:r>
              <a:rPr lang="en-US" altLang="ja-JP" sz="900" dirty="0">
                <a:latin typeface="Meiryo UI" panose="020B0604030504040204" pitchFamily="34" charset="-128"/>
                <a:ea typeface="Meiryo UI" panose="020B0604030504040204" pitchFamily="34" charset="-128"/>
              </a:rPr>
              <a:t>/W260×D20×H195mm</a:t>
            </a:r>
            <a:r>
              <a:rPr lang="ja-JP" altLang="en-US" sz="900" dirty="0">
                <a:latin typeface="Meiryo UI" panose="020B0604030504040204" pitchFamily="34" charset="-128"/>
                <a:ea typeface="Meiryo UI" panose="020B0604030504040204" pitchFamily="34" charset="-128"/>
              </a:rPr>
              <a:t>、参考収納寸法</a:t>
            </a:r>
            <a:r>
              <a:rPr lang="en-US" altLang="ja-JP" sz="900" dirty="0">
                <a:latin typeface="Meiryo UI" panose="020B0604030504040204" pitchFamily="34" charset="-128"/>
                <a:ea typeface="Meiryo UI" panose="020B0604030504040204" pitchFamily="34" charset="-128"/>
              </a:rPr>
              <a:t>/W230×D35×H170mm</a:t>
            </a:r>
          </a:p>
          <a:p>
            <a:r>
              <a:rPr lang="ja-JP" altLang="en-US" sz="900" dirty="0">
                <a:latin typeface="Meiryo UI" panose="020B0604030504040204" pitchFamily="34" charset="-128"/>
                <a:ea typeface="Meiryo UI" panose="020B0604030504040204" pitchFamily="34" charset="-128"/>
              </a:rPr>
              <a:t>重量：</a:t>
            </a:r>
            <a:r>
              <a:rPr lang="en-US" altLang="ja-JP" sz="900" dirty="0">
                <a:latin typeface="Meiryo UI" panose="020B0604030504040204" pitchFamily="34" charset="-128"/>
                <a:ea typeface="Meiryo UI" panose="020B0604030504040204" pitchFamily="34" charset="-128"/>
              </a:rPr>
              <a:t>35g</a:t>
            </a:r>
          </a:p>
          <a:p>
            <a:r>
              <a:rPr lang="ja-JP" altLang="en-US" sz="900" dirty="0">
                <a:latin typeface="Meiryo UI" panose="020B0604030504040204" pitchFamily="34" charset="-128"/>
                <a:ea typeface="Meiryo UI" panose="020B0604030504040204" pitchFamily="34" charset="-128"/>
              </a:rPr>
              <a:t>機能：■ソフトな手触り＆クッション性抜群で大切な機器をキズから守る　■バッグの中の整理に最適　■マウス・テンキーなどのパソコン周辺機器の収納に最適</a:t>
            </a:r>
          </a:p>
          <a:p>
            <a:r>
              <a:rPr lang="ja-JP" altLang="en-US" sz="900" dirty="0">
                <a:latin typeface="Meiryo UI" panose="020B0604030504040204" pitchFamily="34" charset="-128"/>
                <a:ea typeface="Meiryo UI" panose="020B0604030504040204" pitchFamily="34" charset="-128"/>
              </a:rPr>
              <a:t>備考：対応機種：マウス、テンキーなどの周辺機器アクセサリ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ファスナータイプのマルチクッションケース</a:t>
            </a:r>
            <a:r>
              <a:rPr lang="en-US" altLang="ja-JP" sz="1600" dirty="0"/>
              <a:t>L</a:t>
            </a:r>
            <a:r>
              <a:rPr lang="ja-JP" altLang="en-US" sz="1600" dirty="0"/>
              <a:t>サイズは、マウスやテンキーなどのパソコン周辺機器の収納に最適です。ソフトな手触りのウレタンクッションが機器を優しく保護してくれます。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1" name="図 30">
            <a:extLst>
              <a:ext uri="{FF2B5EF4-FFF2-40B4-BE49-F238E27FC236}">
                <a16:creationId xmlns:a16="http://schemas.microsoft.com/office/drawing/2014/main" id="{DC5F9590-D6F8-40CC-D6A7-89C12D23064F}"/>
              </a:ext>
            </a:extLst>
          </p:cNvPr>
          <p:cNvPicPr>
            <a:picLocks noChangeAspect="1"/>
          </p:cNvPicPr>
          <p:nvPr/>
        </p:nvPicPr>
        <p:blipFill>
          <a:blip r:embed="rId5"/>
          <a:stretch>
            <a:fillRect/>
          </a:stretch>
        </p:blipFill>
        <p:spPr>
          <a:xfrm>
            <a:off x="714730" y="1343478"/>
            <a:ext cx="3658978" cy="3658978"/>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697</TotalTime>
  <Words>133</Words>
  <Application>Microsoft Office PowerPoint</Application>
  <PresentationFormat>画面に合わせる (4:3)</PresentationFormat>
  <Paragraphs>15</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243</cp:revision>
  <cp:lastPrinted>2021-07-20T08:57:41Z</cp:lastPrinted>
  <dcterms:created xsi:type="dcterms:W3CDTF">2021-06-21T09:41:39Z</dcterms:created>
  <dcterms:modified xsi:type="dcterms:W3CDTF">2024-07-25T02:25:55Z</dcterms:modified>
</cp:coreProperties>
</file>