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1" d="100"/>
          <a:sy n="91" d="100"/>
        </p:scale>
        <p:origin x="558"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サイズ・巾着タイプ・ブラック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/W195×D20×H270mm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/W170×D35×H230mm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37g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■マウス・テンキーなどのパソコン周辺機器の収納に最適　■巾着タイプ</a:t>
            </a:r>
          </a:p>
          <a:p>
            <a:r>
              <a:rPr lang="ja-JP" altLang="en-US" sz="900" dirty="0">
                <a:latin typeface="Meiryo UI" panose="020B0604030504040204" pitchFamily="34" charset="-128"/>
                <a:ea typeface="Meiryo UI" panose="020B0604030504040204" pitchFamily="34" charset="-128"/>
              </a:rPr>
              <a:t>備考：対応機種：マウス、テンキーなどのパソコン周辺機器アクセサリなど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デジカメや</a:t>
            </a:r>
            <a:r>
              <a:rPr lang="en-US" altLang="ja-JP" sz="1600" dirty="0"/>
              <a:t>CD</a:t>
            </a:r>
            <a:r>
              <a:rPr lang="ja-JP" altLang="en-US" sz="1600" dirty="0"/>
              <a:t>・</a:t>
            </a:r>
            <a:r>
              <a:rPr lang="en-US" altLang="ja-JP" sz="1600" dirty="0"/>
              <a:t>DVD</a:t>
            </a:r>
            <a:r>
              <a:rPr lang="ja-JP" altLang="en-US" sz="1600" dirty="0"/>
              <a:t>、ケーブルの他、マウス、テンキーなどのパソコン・モバイル周辺機器を収納できて、バッグの中の整理にも最適な巾着タイプのウレタンクッション製マルチケースです。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95422A5C-C2EB-5225-D224-6F3E8BE408C0}"/>
              </a:ext>
            </a:extLst>
          </p:cNvPr>
          <p:cNvPicPr>
            <a:picLocks noChangeAspect="1"/>
          </p:cNvPicPr>
          <p:nvPr/>
        </p:nvPicPr>
        <p:blipFill>
          <a:blip r:embed="rId5"/>
          <a:stretch>
            <a:fillRect/>
          </a:stretch>
        </p:blipFill>
        <p:spPr>
          <a:xfrm>
            <a:off x="715460" y="1401150"/>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147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2024-07-25T02:25:55Z</dcterms:modified>
</cp:coreProperties>
</file>