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1" d="100"/>
          <a:sy n="91" d="100"/>
        </p:scale>
        <p:origin x="558" y="1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(13.3</a:t>
            </a:r>
            <a:r>
              <a:rPr lang="ja-JP" altLang="en-US" sz="2000" dirty="0">
                <a:solidFill>
                  <a:schemeClr val="bg1"/>
                </a:solidFill>
                <a:latin typeface="Meiryo UI" panose="020B0604030504040204" pitchFamily="34" charset="-128"/>
                <a:ea typeface="Meiryo UI" panose="020B0604030504040204" pitchFamily="34" charset="-128"/>
              </a:rPr>
              <a:t>型対応・ブラック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/W365×D20×H260mm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/W330×D35×H235mm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53g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機能：■ソフトな手触り＆クッション性抜群で大切な機器をキズから守る　■バッグの中の整理に最適　■</a:t>
            </a:r>
            <a:r>
              <a:rPr lang="en-US" altLang="ja-JP" sz="900" dirty="0">
                <a:latin typeface="Meiryo UI" panose="020B0604030504040204" pitchFamily="34" charset="-128"/>
                <a:ea typeface="Meiryo UI" panose="020B0604030504040204" pitchFamily="34" charset="-128"/>
              </a:rPr>
              <a:t>13.3</a:t>
            </a:r>
            <a:r>
              <a:rPr lang="ja-JP" altLang="en-US" sz="900" dirty="0">
                <a:latin typeface="Meiryo UI" panose="020B0604030504040204" pitchFamily="34" charset="-128"/>
                <a:ea typeface="Meiryo UI" panose="020B0604030504040204" pitchFamily="34" charset="-128"/>
              </a:rPr>
              <a:t>インチまでのノートパソコンの収納に最適</a:t>
            </a:r>
          </a:p>
          <a:p>
            <a:r>
              <a:rPr lang="ja-JP" altLang="en-US" sz="900" dirty="0">
                <a:latin typeface="Meiryo UI" panose="020B0604030504040204" pitchFamily="34" charset="-128"/>
                <a:ea typeface="Meiryo UI" panose="020B0604030504040204" pitchFamily="34" charset="-128"/>
              </a:rPr>
              <a:t>備考：対応機種：</a:t>
            </a:r>
            <a:r>
              <a:rPr lang="en-US" altLang="ja-JP" sz="900" dirty="0">
                <a:latin typeface="Meiryo UI" panose="020B0604030504040204" pitchFamily="34" charset="-128"/>
                <a:ea typeface="Meiryo UI" panose="020B0604030504040204" pitchFamily="34" charset="-128"/>
              </a:rPr>
              <a:t>13.3</a:t>
            </a:r>
            <a:r>
              <a:rPr lang="ja-JP" altLang="en-US" sz="900" dirty="0">
                <a:latin typeface="Meiryo UI" panose="020B0604030504040204" pitchFamily="34" charset="-128"/>
                <a:ea typeface="Meiryo UI" panose="020B0604030504040204" pitchFamily="34" charset="-128"/>
              </a:rPr>
              <a:t>インチワイドまでのノートパソコン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13.3</a:t>
            </a:r>
            <a:r>
              <a:rPr lang="ja-JP" altLang="en-US" sz="1600" dirty="0"/>
              <a:t>型までのノートパソコン収納に便利なサイズのウレタンクッションを使ったマルチケース。ノートパソコン以外にも、タブレット・モバイル周辺機器の持ち運びにもとても便利です。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997D1276-4187-C2AF-C834-8A28524BE1A5}"/>
              </a:ext>
            </a:extLst>
          </p:cNvPr>
          <p:cNvPicPr>
            <a:picLocks noChangeAspect="1"/>
          </p:cNvPicPr>
          <p:nvPr/>
        </p:nvPicPr>
        <p:blipFill>
          <a:blip r:embed="rId5"/>
          <a:stretch>
            <a:fillRect/>
          </a:stretch>
        </p:blipFill>
        <p:spPr>
          <a:xfrm>
            <a:off x="674183" y="1401541"/>
            <a:ext cx="3640990" cy="36409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TotalTime>
  <Words>128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2024-07-25T02:25:55Z</dcterms:modified>
</cp:coreProperties>
</file>