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1" d="100"/>
          <a:sy n="91" d="100"/>
        </p:scale>
        <p:origin x="55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サンワサプライ マルチクッションケース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(15.6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型対応・ブラック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素材：表装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サイズ：外寸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/W425×D20×H305mm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、参考収納寸法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/W390×D40×H270mm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機能：■ソフトな手触り＆クッション性抜群で大切な機器をキズから守る　■バッグの中の整理に最適　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15.6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インチワイドまでのノートパソコンの収納に最適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備考：対応機種：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15.6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インチワイドまでのノートパソコン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手触りの良いウレタンクッション製のマルチケースは、</a:t>
            </a:r>
            <a:r>
              <a:rPr lang="en-US" altLang="ja-JP" sz="1600" dirty="0"/>
              <a:t>15.6</a:t>
            </a:r>
            <a:r>
              <a:rPr lang="ja-JP" altLang="en-US" sz="1600" dirty="0"/>
              <a:t>型までのノートパソコンの収納に最適です。パソコンや周辺機器の収納以外にも、旅行バッグの中の整理など、様々な用途で使えます。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9327D857-6439-B7DE-375D-E6361C5359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389" y="1422053"/>
            <a:ext cx="3614032" cy="361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586</TotalTime>
  <Words>137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2024-07-25T02:25:55Z</dcterms:modified>
</cp:coreProperties>
</file>