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(17.3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型ノートパソコン対応・ブラック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/W480×D20×H355mm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/W428×D48×H294mm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機能：■ソフトな手触り＆クッション性抜群で大切な機器をキズから守る　■バッグの中の整理に最適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インチワイドまでのノートパソコンの収納に最適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インチワイドまでのノートパソコンなど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17.3</a:t>
            </a:r>
            <a:r>
              <a:rPr lang="ja-JP" altLang="en-US" sz="1600" dirty="0"/>
              <a:t>インチワイドのノートパソコンの収納や、旅行バッグの中の整理整頓にも使える、ビッグサイズで使い勝手の良い、ソフトな手触りのマルチウレタンクッションケースです。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26634C7-8EAE-A261-0189-101D43FFA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77777"/>
            <a:ext cx="3560580" cy="35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131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2024-07-25T02:25:56Z</dcterms:modified>
</cp:coreProperties>
</file>